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Lst>
  <p:sldSz cy="6858000" cx="12192000"/>
  <p:notesSz cx="6858000" cy="9144000"/>
  <p:embeddedFontLst>
    <p:embeddedFont>
      <p:font typeface="Geo"/>
      <p:regular r:id="rId19"/>
      <p:italic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21" roundtripDataSignature="AMtx7mj8iHcIQJzxV0elLXlUoNOVSLnEs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font" Target="fonts/Geo-italic.fntdata"/><Relationship Id="rId11" Type="http://schemas.openxmlformats.org/officeDocument/2006/relationships/slide" Target="slides/slide7.xml"/><Relationship Id="rId10" Type="http://schemas.openxmlformats.org/officeDocument/2006/relationships/slide" Target="slides/slide6.xml"/><Relationship Id="rId21" Type="http://customschemas.google.com/relationships/presentationmetadata" Target="metadata"/><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19" Type="http://schemas.openxmlformats.org/officeDocument/2006/relationships/font" Target="fonts/Geo-regular.fntdata"/><Relationship Id="rId6" Type="http://schemas.openxmlformats.org/officeDocument/2006/relationships/slide" Target="slides/slide2.xml"/><Relationship Id="rId18" Type="http://schemas.openxmlformats.org/officeDocument/2006/relationships/slide" Target="slides/slide14.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png>
</file>

<file path=ppt/media/image11.png>
</file>

<file path=ppt/media/image12.png>
</file>

<file path=ppt/media/image13.png>
</file>

<file path=ppt/media/image14.jpg>
</file>

<file path=ppt/media/image15.png>
</file>

<file path=ppt/media/image16.png>
</file>

<file path=ppt/media/image17.png>
</file>

<file path=ppt/media/image18.jp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de-CH"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4" name="Shape 144"/>
        <p:cNvGrpSpPr/>
        <p:nvPr/>
      </p:nvGrpSpPr>
      <p:grpSpPr>
        <a:xfrm>
          <a:off x="0" y="0"/>
          <a:ext cx="0" cy="0"/>
          <a:chOff x="0" y="0"/>
          <a:chExt cx="0" cy="0"/>
        </a:xfrm>
      </p:grpSpPr>
      <p:sp>
        <p:nvSpPr>
          <p:cNvPr id="145" name="Google Shape;145;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6" name="Google Shape;146;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317500" lvl="0" marL="457200" rtl="0" algn="l">
              <a:spcBef>
                <a:spcPts val="0"/>
              </a:spcBef>
              <a:spcAft>
                <a:spcPts val="0"/>
              </a:spcAft>
              <a:buSzPts val="1400"/>
              <a:buFont typeface="Arial"/>
              <a:buChar char="-"/>
            </a:pPr>
            <a:r>
              <a:rPr lang="de-CH">
                <a:latin typeface="Arial"/>
                <a:ea typeface="Arial"/>
                <a:cs typeface="Arial"/>
                <a:sym typeface="Arial"/>
              </a:rPr>
              <a:t>If you look up into the sky during a clear night, you will find it covered with stars. </a:t>
            </a:r>
            <a:endParaRPr>
              <a:latin typeface="Arial"/>
              <a:ea typeface="Arial"/>
              <a:cs typeface="Arial"/>
              <a:sym typeface="Arial"/>
            </a:endParaRPr>
          </a:p>
          <a:p>
            <a:pPr indent="-317500" lvl="0" marL="457200" rtl="0" algn="l">
              <a:spcBef>
                <a:spcPts val="0"/>
              </a:spcBef>
              <a:spcAft>
                <a:spcPts val="0"/>
              </a:spcAft>
              <a:buSzPts val="1400"/>
              <a:buFont typeface="Arial"/>
              <a:buChar char="-"/>
            </a:pPr>
            <a:r>
              <a:rPr lang="de-CH">
                <a:latin typeface="Arial"/>
                <a:ea typeface="Arial"/>
                <a:cs typeface="Arial"/>
                <a:sym typeface="Arial"/>
              </a:rPr>
              <a:t>But what kind of stars are there? How far away are they exactly and which ones are the closest? Is the brightest star in the sky really the most luminous one?</a:t>
            </a:r>
            <a:endParaRPr/>
          </a:p>
          <a:p>
            <a:pPr indent="0" lvl="0" marL="0" rtl="0" algn="l">
              <a:spcBef>
                <a:spcPts val="0"/>
              </a:spcBef>
              <a:spcAft>
                <a:spcPts val="0"/>
              </a:spcAft>
              <a:buNone/>
            </a:pPr>
            <a:r>
              <a:t/>
            </a:r>
            <a:endParaRPr/>
          </a:p>
        </p:txBody>
      </p:sp>
      <p:sp>
        <p:nvSpPr>
          <p:cNvPr id="147" name="Google Shape;147;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9" name="Shape 209"/>
        <p:cNvGrpSpPr/>
        <p:nvPr/>
      </p:nvGrpSpPr>
      <p:grpSpPr>
        <a:xfrm>
          <a:off x="0" y="0"/>
          <a:ext cx="0" cy="0"/>
          <a:chOff x="0" y="0"/>
          <a:chExt cx="0" cy="0"/>
        </a:xfrm>
      </p:grpSpPr>
      <p:sp>
        <p:nvSpPr>
          <p:cNvPr id="210" name="Google Shape;210;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1" name="Google Shape;211;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de-CH"/>
              <a:t>Which technology? </a:t>
            </a:r>
            <a:endParaRPr/>
          </a:p>
          <a:p>
            <a:pPr indent="0" lvl="0" marL="0" rtl="0" algn="l">
              <a:spcBef>
                <a:spcPts val="0"/>
              </a:spcBef>
              <a:spcAft>
                <a:spcPts val="0"/>
              </a:spcAft>
              <a:buNone/>
            </a:pPr>
            <a:r>
              <a:rPr lang="de-CH"/>
              <a:t>In our project we choose the framework three.js. It is used to create and display animated 3D graphics in a web browser. Three.js also uses WebGL, which is a JavaScript API for rendering interactive 2D and 3D graphics. (So perfect for our project.)</a:t>
            </a:r>
            <a:endParaRPr/>
          </a:p>
        </p:txBody>
      </p:sp>
      <p:sp>
        <p:nvSpPr>
          <p:cNvPr id="212" name="Google Shape;212;p1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7" name="Shape 217"/>
        <p:cNvGrpSpPr/>
        <p:nvPr/>
      </p:nvGrpSpPr>
      <p:grpSpPr>
        <a:xfrm>
          <a:off x="0" y="0"/>
          <a:ext cx="0" cy="0"/>
          <a:chOff x="0" y="0"/>
          <a:chExt cx="0" cy="0"/>
        </a:xfrm>
      </p:grpSpPr>
      <p:sp>
        <p:nvSpPr>
          <p:cNvPr id="218" name="Google Shape;218;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9" name="Google Shape;219;p1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de-CH"/>
              <a:t>UI Design: </a:t>
            </a:r>
            <a:endParaRPr/>
          </a:p>
          <a:p>
            <a:pPr indent="0" lvl="0" marL="0" rtl="0" algn="l">
              <a:spcBef>
                <a:spcPts val="0"/>
              </a:spcBef>
              <a:spcAft>
                <a:spcPts val="0"/>
              </a:spcAft>
              <a:buNone/>
            </a:pPr>
            <a:r>
              <a:rPr lang="de-CH"/>
              <a:t>For our UI we have created a color-board to use the perfect colors in our visualization. We choose dark and greenish colors for giving the stellar-map a futuristic look. The dark colors should also stand in contrast with the bright colors of the different spectral-types of all the stars in the map.</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20" name="Google Shape;220;p1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3" name="Shape 223"/>
        <p:cNvGrpSpPr/>
        <p:nvPr/>
      </p:nvGrpSpPr>
      <p:grpSpPr>
        <a:xfrm>
          <a:off x="0" y="0"/>
          <a:ext cx="0" cy="0"/>
          <a:chOff x="0" y="0"/>
          <a:chExt cx="0" cy="0"/>
        </a:xfrm>
      </p:grpSpPr>
      <p:sp>
        <p:nvSpPr>
          <p:cNvPr id="224" name="Google Shape;224;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5" name="Google Shape;225;p1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de-CH"/>
              <a:t>Show Demo: </a:t>
            </a:r>
            <a:endParaRPr/>
          </a:p>
          <a:p>
            <a:pPr indent="0" lvl="0" marL="0" rtl="0" algn="l">
              <a:spcBef>
                <a:spcPts val="0"/>
              </a:spcBef>
              <a:spcAft>
                <a:spcPts val="0"/>
              </a:spcAft>
              <a:buNone/>
            </a:pPr>
            <a:r>
              <a:rPr lang="de-CH"/>
              <a:t>Here we can see a button we created in our visualization. We have applied our colors form the board to this button on our start-screen. After pressing this button it shows the actual stellar-map. </a:t>
            </a:r>
            <a:endParaRPr/>
          </a:p>
          <a:p>
            <a:pPr indent="0" lvl="0" marL="0" rtl="0" algn="l">
              <a:spcBef>
                <a:spcPts val="0"/>
              </a:spcBef>
              <a:spcAft>
                <a:spcPts val="0"/>
              </a:spcAft>
              <a:buNone/>
            </a:pPr>
            <a:r>
              <a:rPr lang="de-CH"/>
              <a:t>Now we will show you a demo of our project.</a:t>
            </a:r>
            <a:endParaRPr/>
          </a:p>
          <a:p>
            <a:pPr indent="0" lvl="0" marL="0" rtl="0" algn="l">
              <a:spcBef>
                <a:spcPts val="0"/>
              </a:spcBef>
              <a:spcAft>
                <a:spcPts val="0"/>
              </a:spcAft>
              <a:buNone/>
            </a:pPr>
            <a:r>
              <a:t/>
            </a:r>
            <a:endParaRPr/>
          </a:p>
        </p:txBody>
      </p:sp>
      <p:sp>
        <p:nvSpPr>
          <p:cNvPr id="226" name="Google Shape;226;p1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 name="Shape 230"/>
        <p:cNvGrpSpPr/>
        <p:nvPr/>
      </p:nvGrpSpPr>
      <p:grpSpPr>
        <a:xfrm>
          <a:off x="0" y="0"/>
          <a:ext cx="0" cy="0"/>
          <a:chOff x="0" y="0"/>
          <a:chExt cx="0" cy="0"/>
        </a:xfrm>
      </p:grpSpPr>
      <p:sp>
        <p:nvSpPr>
          <p:cNvPr id="231" name="Google Shape;231;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2" name="Google Shape;232;p1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de-CH"/>
              <a:t>Further Improvements: </a:t>
            </a:r>
            <a:endParaRPr/>
          </a:p>
          <a:p>
            <a:pPr indent="0" lvl="0" marL="0" rtl="0" algn="l">
              <a:spcBef>
                <a:spcPts val="0"/>
              </a:spcBef>
              <a:spcAft>
                <a:spcPts val="0"/>
              </a:spcAft>
              <a:buNone/>
            </a:pPr>
            <a:r>
              <a:rPr lang="de-CH"/>
              <a:t>For further improvements we want to create a halo border when selecting a star. So it it gives the user more feedback for interacting with the visualization.</a:t>
            </a:r>
            <a:endParaRPr/>
          </a:p>
          <a:p>
            <a:pPr indent="0" lvl="0" marL="0" rtl="0" algn="l">
              <a:spcBef>
                <a:spcPts val="0"/>
              </a:spcBef>
              <a:spcAft>
                <a:spcPts val="0"/>
              </a:spcAft>
              <a:buNone/>
            </a:pPr>
            <a:r>
              <a:rPr lang="de-CH"/>
              <a:t>Another improvement would be to format the text better in the legend for “Selected Star”, like to round the text to two decimal places.</a:t>
            </a:r>
            <a:endParaRPr/>
          </a:p>
          <a:p>
            <a:pPr indent="0" lvl="0" marL="0" rtl="0" algn="l">
              <a:spcBef>
                <a:spcPts val="0"/>
              </a:spcBef>
              <a:spcAft>
                <a:spcPts val="0"/>
              </a:spcAft>
              <a:buNone/>
            </a:pPr>
            <a:r>
              <a:t/>
            </a:r>
            <a:endParaRPr/>
          </a:p>
        </p:txBody>
      </p:sp>
      <p:sp>
        <p:nvSpPr>
          <p:cNvPr id="233" name="Google Shape;233;p1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8" name="Shape 238"/>
        <p:cNvGrpSpPr/>
        <p:nvPr/>
      </p:nvGrpSpPr>
      <p:grpSpPr>
        <a:xfrm>
          <a:off x="0" y="0"/>
          <a:ext cx="0" cy="0"/>
          <a:chOff x="0" y="0"/>
          <a:chExt cx="0" cy="0"/>
        </a:xfrm>
      </p:grpSpPr>
      <p:sp>
        <p:nvSpPr>
          <p:cNvPr id="239" name="Google Shape;239;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0" name="Google Shape;240;p1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de-CH"/>
              <a:t>Conclusion – End: </a:t>
            </a:r>
            <a:endParaRPr/>
          </a:p>
          <a:p>
            <a:pPr indent="0" lvl="0" marL="0" rtl="0" algn="l">
              <a:spcBef>
                <a:spcPts val="0"/>
              </a:spcBef>
              <a:spcAft>
                <a:spcPts val="0"/>
              </a:spcAft>
              <a:buNone/>
            </a:pPr>
            <a:r>
              <a:rPr lang="de-CH"/>
              <a:t>As a conclusion we can say that it was fun to </a:t>
            </a:r>
            <a:r>
              <a:rPr lang="de-CH"/>
              <a:t>explore</a:t>
            </a:r>
            <a:r>
              <a:rPr lang="de-CH"/>
              <a:t> something you are really </a:t>
            </a:r>
            <a:r>
              <a:rPr lang="de-CH"/>
              <a:t>interested</a:t>
            </a:r>
            <a:r>
              <a:rPr lang="de-CH"/>
              <a:t> in and combine it within a project.  In our case it was 3D-Design and astronomy.</a:t>
            </a:r>
            <a:endParaRPr/>
          </a:p>
          <a:p>
            <a:pPr indent="0" lvl="0" marL="0" rtl="0" algn="l">
              <a:spcBef>
                <a:spcPts val="0"/>
              </a:spcBef>
              <a:spcAft>
                <a:spcPts val="0"/>
              </a:spcAft>
              <a:buNone/>
            </a:pPr>
            <a:r>
              <a:rPr lang="de-CH"/>
              <a:t>We can also say that 3D visualization need a lot of performance. So you need to adopt efficient practices when creating those.</a:t>
            </a:r>
            <a:endParaRPr/>
          </a:p>
        </p:txBody>
      </p:sp>
      <p:sp>
        <p:nvSpPr>
          <p:cNvPr id="241" name="Google Shape;241;p1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 name="Shape 153"/>
        <p:cNvGrpSpPr/>
        <p:nvPr/>
      </p:nvGrpSpPr>
      <p:grpSpPr>
        <a:xfrm>
          <a:off x="0" y="0"/>
          <a:ext cx="0" cy="0"/>
          <a:chOff x="0" y="0"/>
          <a:chExt cx="0" cy="0"/>
        </a:xfrm>
      </p:grpSpPr>
      <p:sp>
        <p:nvSpPr>
          <p:cNvPr id="154" name="Google Shape;154;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5" name="Google Shape;155;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317500" lvl="0" marL="457200" rtl="0" algn="l">
              <a:spcBef>
                <a:spcPts val="0"/>
              </a:spcBef>
              <a:spcAft>
                <a:spcPts val="0"/>
              </a:spcAft>
              <a:buSzPts val="1400"/>
              <a:buChar char="-"/>
            </a:pPr>
            <a:r>
              <a:rPr lang="de-CH" sz="1200">
                <a:solidFill>
                  <a:schemeClr val="dk1"/>
                </a:solidFill>
                <a:latin typeface="Calibri"/>
                <a:ea typeface="Calibri"/>
                <a:cs typeface="Calibri"/>
                <a:sym typeface="Calibri"/>
              </a:rPr>
              <a:t>Our goal is to answer such questions based on visualizing real astronomical data into a 3D</a:t>
            </a:r>
            <a:r>
              <a:rPr lang="de-CH"/>
              <a:t> </a:t>
            </a:r>
            <a:r>
              <a:rPr lang="de-CH" sz="1200">
                <a:solidFill>
                  <a:schemeClr val="dk1"/>
                </a:solidFill>
                <a:latin typeface="Calibri"/>
                <a:ea typeface="Calibri"/>
                <a:cs typeface="Calibri"/>
                <a:sym typeface="Calibri"/>
              </a:rPr>
              <a:t>stellar map in a web application. </a:t>
            </a:r>
            <a:endParaRPr sz="1200">
              <a:solidFill>
                <a:schemeClr val="dk1"/>
              </a:solidFill>
              <a:latin typeface="Calibri"/>
              <a:ea typeface="Calibri"/>
              <a:cs typeface="Calibri"/>
              <a:sym typeface="Calibri"/>
            </a:endParaRPr>
          </a:p>
          <a:p>
            <a:pPr indent="-317500" lvl="0" marL="457200" rtl="0" algn="l">
              <a:spcBef>
                <a:spcPts val="0"/>
              </a:spcBef>
              <a:spcAft>
                <a:spcPts val="0"/>
              </a:spcAft>
              <a:buSzPts val="1400"/>
              <a:buChar char="-"/>
            </a:pPr>
            <a:r>
              <a:rPr lang="de-CH" sz="1200">
                <a:solidFill>
                  <a:schemeClr val="dk1"/>
                </a:solidFill>
                <a:latin typeface="Calibri"/>
                <a:ea typeface="Calibri"/>
                <a:cs typeface="Calibri"/>
                <a:sym typeface="Calibri"/>
              </a:rPr>
              <a:t>Stars are classified by their lights’ spectra (the elements</a:t>
            </a:r>
            <a:r>
              <a:rPr lang="de-CH"/>
              <a:t> </a:t>
            </a:r>
            <a:r>
              <a:rPr lang="de-CH" sz="1200">
                <a:solidFill>
                  <a:schemeClr val="dk1"/>
                </a:solidFill>
                <a:latin typeface="Calibri"/>
                <a:ea typeface="Calibri"/>
                <a:cs typeface="Calibri"/>
                <a:sym typeface="Calibri"/>
              </a:rPr>
              <a:t>that they absorb) and their temperature. </a:t>
            </a:r>
            <a:endParaRPr sz="1200">
              <a:solidFill>
                <a:schemeClr val="dk1"/>
              </a:solidFill>
              <a:latin typeface="Calibri"/>
              <a:ea typeface="Calibri"/>
              <a:cs typeface="Calibri"/>
              <a:sym typeface="Calibri"/>
            </a:endParaRPr>
          </a:p>
          <a:p>
            <a:pPr indent="-317500" lvl="0" marL="457200" rtl="0" algn="l">
              <a:spcBef>
                <a:spcPts val="0"/>
              </a:spcBef>
              <a:spcAft>
                <a:spcPts val="0"/>
              </a:spcAft>
              <a:buSzPts val="1400"/>
              <a:buChar char="-"/>
            </a:pPr>
            <a:r>
              <a:rPr lang="de-CH" sz="1200">
                <a:solidFill>
                  <a:schemeClr val="dk1"/>
                </a:solidFill>
                <a:latin typeface="Calibri"/>
                <a:ea typeface="Calibri"/>
                <a:cs typeface="Calibri"/>
                <a:sym typeface="Calibri"/>
              </a:rPr>
              <a:t>Within our</a:t>
            </a:r>
            <a:r>
              <a:rPr lang="de-CH"/>
              <a:t> </a:t>
            </a:r>
            <a:r>
              <a:rPr lang="de-CH" sz="1200">
                <a:solidFill>
                  <a:schemeClr val="dk1"/>
                </a:solidFill>
                <a:latin typeface="Calibri"/>
                <a:ea typeface="Calibri"/>
                <a:cs typeface="Calibri"/>
                <a:sym typeface="Calibri"/>
              </a:rPr>
              <a:t>map, we want to show, how the</a:t>
            </a:r>
            <a:r>
              <a:rPr lang="de-CH"/>
              <a:t> </a:t>
            </a:r>
            <a:r>
              <a:rPr lang="de-CH" sz="1200">
                <a:solidFill>
                  <a:schemeClr val="dk1"/>
                </a:solidFill>
                <a:latin typeface="Calibri"/>
                <a:ea typeface="Calibri"/>
                <a:cs typeface="Calibri"/>
                <a:sym typeface="Calibri"/>
              </a:rPr>
              <a:t>spectral types, magnitude, brightness, etc. of stars is related to their stellar position in our</a:t>
            </a:r>
            <a:r>
              <a:rPr lang="de-CH"/>
              <a:t> </a:t>
            </a:r>
            <a:r>
              <a:rPr lang="de-CH" sz="1200">
                <a:solidFill>
                  <a:schemeClr val="dk1"/>
                </a:solidFill>
                <a:latin typeface="Calibri"/>
                <a:ea typeface="Calibri"/>
                <a:cs typeface="Calibri"/>
                <a:sym typeface="Calibri"/>
              </a:rPr>
              <a:t>galaxy.</a:t>
            </a:r>
            <a:endParaRPr/>
          </a:p>
          <a:p>
            <a:pPr indent="0" lvl="0" marL="0" rtl="0" algn="l">
              <a:spcBef>
                <a:spcPts val="0"/>
              </a:spcBef>
              <a:spcAft>
                <a:spcPts val="0"/>
              </a:spcAft>
              <a:buNone/>
            </a:pPr>
            <a:r>
              <a:t/>
            </a:r>
            <a:endParaRPr/>
          </a:p>
        </p:txBody>
      </p:sp>
      <p:sp>
        <p:nvSpPr>
          <p:cNvPr id="156" name="Google Shape;156;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9" name="Shape 159"/>
        <p:cNvGrpSpPr/>
        <p:nvPr/>
      </p:nvGrpSpPr>
      <p:grpSpPr>
        <a:xfrm>
          <a:off x="0" y="0"/>
          <a:ext cx="0" cy="0"/>
          <a:chOff x="0" y="0"/>
          <a:chExt cx="0" cy="0"/>
        </a:xfrm>
      </p:grpSpPr>
      <p:sp>
        <p:nvSpPr>
          <p:cNvPr id="160" name="Google Shape;160;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1" name="Google Shape;161;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317500" lvl="0" marL="457200" rtl="0" algn="l">
              <a:spcBef>
                <a:spcPts val="0"/>
              </a:spcBef>
              <a:spcAft>
                <a:spcPts val="0"/>
              </a:spcAft>
              <a:buSzPts val="1400"/>
              <a:buChar char="-"/>
            </a:pPr>
            <a:r>
              <a:rPr lang="de-CH"/>
              <a:t>Why did we choose this topic? We are both very interested in astronomy. </a:t>
            </a:r>
            <a:endParaRPr/>
          </a:p>
          <a:p>
            <a:pPr indent="-317500" lvl="0" marL="457200" rtl="0" algn="l">
              <a:spcBef>
                <a:spcPts val="0"/>
              </a:spcBef>
              <a:spcAft>
                <a:spcPts val="0"/>
              </a:spcAft>
              <a:buSzPts val="1400"/>
              <a:buChar char="-"/>
            </a:pPr>
            <a:r>
              <a:rPr lang="de-CH"/>
              <a:t>These giant lightballs up in the sky can be very fascinating as they are different in size, color, constellations and many other properties. </a:t>
            </a:r>
            <a:endParaRPr/>
          </a:p>
          <a:p>
            <a:pPr indent="-317500" lvl="0" marL="457200" rtl="0" algn="l">
              <a:spcBef>
                <a:spcPts val="0"/>
              </a:spcBef>
              <a:spcAft>
                <a:spcPts val="0"/>
              </a:spcAft>
              <a:buSzPts val="1400"/>
              <a:buChar char="-"/>
            </a:pPr>
            <a:r>
              <a:rPr lang="de-CH"/>
              <a:t>There are many visualizations of 2D Maps already, so we wanted to make something different and decided to do a 3D map.</a:t>
            </a:r>
            <a:endParaRPr/>
          </a:p>
          <a:p>
            <a:pPr indent="0" lvl="0" marL="0" rtl="0" algn="l">
              <a:spcBef>
                <a:spcPts val="0"/>
              </a:spcBef>
              <a:spcAft>
                <a:spcPts val="0"/>
              </a:spcAft>
              <a:buNone/>
            </a:pPr>
            <a:r>
              <a:t/>
            </a:r>
            <a:endParaRPr/>
          </a:p>
        </p:txBody>
      </p:sp>
      <p:sp>
        <p:nvSpPr>
          <p:cNvPr id="162" name="Google Shape;162;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5" name="Shape 165"/>
        <p:cNvGrpSpPr/>
        <p:nvPr/>
      </p:nvGrpSpPr>
      <p:grpSpPr>
        <a:xfrm>
          <a:off x="0" y="0"/>
          <a:ext cx="0" cy="0"/>
          <a:chOff x="0" y="0"/>
          <a:chExt cx="0" cy="0"/>
        </a:xfrm>
      </p:grpSpPr>
      <p:sp>
        <p:nvSpPr>
          <p:cNvPr id="166" name="Google Shape;166;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7" name="Google Shape;167;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317500" lvl="0" marL="457200" rtl="0" algn="l">
              <a:spcBef>
                <a:spcPts val="0"/>
              </a:spcBef>
              <a:spcAft>
                <a:spcPts val="0"/>
              </a:spcAft>
              <a:buSzPts val="1400"/>
              <a:buChar char="-"/>
            </a:pPr>
            <a:r>
              <a:rPr lang="de-CH"/>
              <a:t>We want to place the user as an observer into our map. </a:t>
            </a:r>
            <a:endParaRPr/>
          </a:p>
          <a:p>
            <a:pPr indent="-317500" lvl="0" marL="457200" rtl="0" algn="l">
              <a:spcBef>
                <a:spcPts val="0"/>
              </a:spcBef>
              <a:spcAft>
                <a:spcPts val="0"/>
              </a:spcAft>
              <a:buSzPts val="1400"/>
              <a:buChar char="-"/>
            </a:pPr>
            <a:r>
              <a:rPr lang="de-CH"/>
              <a:t>He shall be able to navigate through our near universe and be able to inspect stars of interest. </a:t>
            </a:r>
            <a:endParaRPr/>
          </a:p>
          <a:p>
            <a:pPr indent="-317500" lvl="0" marL="457200" rtl="0" algn="l">
              <a:spcBef>
                <a:spcPts val="0"/>
              </a:spcBef>
              <a:spcAft>
                <a:spcPts val="0"/>
              </a:spcAft>
              <a:buSzPts val="1400"/>
              <a:buChar char="-"/>
            </a:pPr>
            <a:r>
              <a:rPr lang="de-CH"/>
              <a:t>To achieve that, our goal is to create an interactive 3D Map, where each dot is representing a star.</a:t>
            </a:r>
            <a:endParaRPr/>
          </a:p>
        </p:txBody>
      </p:sp>
      <p:sp>
        <p:nvSpPr>
          <p:cNvPr id="168" name="Google Shape;168;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 name="Shape 172"/>
        <p:cNvGrpSpPr/>
        <p:nvPr/>
      </p:nvGrpSpPr>
      <p:grpSpPr>
        <a:xfrm>
          <a:off x="0" y="0"/>
          <a:ext cx="0" cy="0"/>
          <a:chOff x="0" y="0"/>
          <a:chExt cx="0" cy="0"/>
        </a:xfrm>
      </p:grpSpPr>
      <p:sp>
        <p:nvSpPr>
          <p:cNvPr id="173" name="Google Shape;173;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4" name="Google Shape;174;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317500" lvl="0" marL="457200" rtl="0" algn="l">
              <a:spcBef>
                <a:spcPts val="0"/>
              </a:spcBef>
              <a:spcAft>
                <a:spcPts val="0"/>
              </a:spcAft>
              <a:buSzPts val="1400"/>
              <a:buChar char="-"/>
            </a:pPr>
            <a:r>
              <a:rPr lang="de-CH" sz="1200">
                <a:solidFill>
                  <a:schemeClr val="dk1"/>
                </a:solidFill>
                <a:latin typeface="Calibri"/>
                <a:ea typeface="Calibri"/>
                <a:cs typeface="Calibri"/>
                <a:sym typeface="Calibri"/>
              </a:rPr>
              <a:t>The dataset we </a:t>
            </a:r>
            <a:r>
              <a:rPr lang="de-CH"/>
              <a:t>used</a:t>
            </a:r>
            <a:r>
              <a:rPr lang="de-CH" sz="1200">
                <a:solidFill>
                  <a:schemeClr val="dk1"/>
                </a:solidFill>
                <a:latin typeface="Calibri"/>
                <a:ea typeface="Calibri"/>
                <a:cs typeface="Calibri"/>
                <a:sym typeface="Calibri"/>
              </a:rPr>
              <a:t> is a subset of the data in three major star catalogs: the</a:t>
            </a:r>
            <a:r>
              <a:rPr lang="de-CH"/>
              <a:t> </a:t>
            </a:r>
            <a:r>
              <a:rPr lang="de-CH" sz="1200">
                <a:solidFill>
                  <a:schemeClr val="dk1"/>
                </a:solidFill>
                <a:latin typeface="Calibri"/>
                <a:ea typeface="Calibri"/>
                <a:cs typeface="Calibri"/>
                <a:sym typeface="Calibri"/>
              </a:rPr>
              <a:t>Hipparcos Catalog, the Yale Bright Star Catalog and the Gliese Catalog of Nearby Stars</a:t>
            </a:r>
            <a:r>
              <a:rPr lang="de-CH"/>
              <a:t>. </a:t>
            </a:r>
            <a:endParaRPr/>
          </a:p>
          <a:p>
            <a:pPr indent="-317500" lvl="0" marL="457200" rtl="0" algn="l">
              <a:spcBef>
                <a:spcPts val="0"/>
              </a:spcBef>
              <a:spcAft>
                <a:spcPts val="0"/>
              </a:spcAft>
              <a:buSzPts val="1400"/>
              <a:buChar char="-"/>
            </a:pPr>
            <a:r>
              <a:rPr lang="de-CH"/>
              <a:t>All 3 catalogs are collections of stars observed by satellites of NASA. </a:t>
            </a:r>
            <a:endParaRPr/>
          </a:p>
          <a:p>
            <a:pPr indent="-317500" lvl="0" marL="457200" rtl="0" algn="l">
              <a:spcBef>
                <a:spcPts val="0"/>
              </a:spcBef>
              <a:spcAft>
                <a:spcPts val="0"/>
              </a:spcAft>
              <a:buSzPts val="1400"/>
              <a:buChar char="-"/>
            </a:pPr>
            <a:r>
              <a:rPr lang="de-CH"/>
              <a:t>Being</a:t>
            </a:r>
            <a:r>
              <a:rPr lang="de-CH"/>
              <a:t> able to work with real astronomical data made the work on this project very exciting.</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75" name="Google Shape;175;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8" name="Shape 178"/>
        <p:cNvGrpSpPr/>
        <p:nvPr/>
      </p:nvGrpSpPr>
      <p:grpSpPr>
        <a:xfrm>
          <a:off x="0" y="0"/>
          <a:ext cx="0" cy="0"/>
          <a:chOff x="0" y="0"/>
          <a:chExt cx="0" cy="0"/>
        </a:xfrm>
      </p:grpSpPr>
      <p:sp>
        <p:nvSpPr>
          <p:cNvPr id="179" name="Google Shape;179;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0" name="Google Shape;180;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317500" lvl="0" marL="457200" rtl="0" algn="l">
              <a:spcBef>
                <a:spcPts val="0"/>
              </a:spcBef>
              <a:spcAft>
                <a:spcPts val="0"/>
              </a:spcAft>
              <a:buSzPts val="1400"/>
              <a:buChar char="-"/>
            </a:pPr>
            <a:r>
              <a:rPr lang="de-CH"/>
              <a:t>So as we started investigating the data, we needed to find out which properties useful to create the map as we saw it in our vision. </a:t>
            </a:r>
            <a:endParaRPr/>
          </a:p>
          <a:p>
            <a:pPr indent="-317500" lvl="0" marL="457200" rtl="0" algn="l">
              <a:spcBef>
                <a:spcPts val="0"/>
              </a:spcBef>
              <a:spcAft>
                <a:spcPts val="0"/>
              </a:spcAft>
              <a:buSzPts val="1400"/>
              <a:buChar char="-"/>
            </a:pPr>
            <a:r>
              <a:rPr lang="de-CH"/>
              <a:t>The first and probably the most important one are the X, Y and Z Coordinates to place a star. </a:t>
            </a:r>
            <a:endParaRPr/>
          </a:p>
          <a:p>
            <a:pPr indent="-317500" lvl="0" marL="457200" rtl="0" algn="l">
              <a:spcBef>
                <a:spcPts val="0"/>
              </a:spcBef>
              <a:spcAft>
                <a:spcPts val="0"/>
              </a:spcAft>
              <a:buSzPts val="1400"/>
              <a:buChar char="-"/>
            </a:pPr>
            <a:r>
              <a:rPr lang="de-CH"/>
              <a:t>the center (0, 0, 0) is the earth and the units are units of parsecs, which is 3.26 Lightyears.</a:t>
            </a:r>
            <a:endParaRPr/>
          </a:p>
        </p:txBody>
      </p:sp>
      <p:sp>
        <p:nvSpPr>
          <p:cNvPr id="181" name="Google Shape;181;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6" name="Shape 186"/>
        <p:cNvGrpSpPr/>
        <p:nvPr/>
      </p:nvGrpSpPr>
      <p:grpSpPr>
        <a:xfrm>
          <a:off x="0" y="0"/>
          <a:ext cx="0" cy="0"/>
          <a:chOff x="0" y="0"/>
          <a:chExt cx="0" cy="0"/>
        </a:xfrm>
      </p:grpSpPr>
      <p:sp>
        <p:nvSpPr>
          <p:cNvPr id="187" name="Google Shape;187;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8" name="Google Shape;188;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317500" lvl="0" marL="457200" rtl="0" algn="l">
              <a:spcBef>
                <a:spcPts val="0"/>
              </a:spcBef>
              <a:spcAft>
                <a:spcPts val="0"/>
              </a:spcAft>
              <a:buSzPts val="1400"/>
              <a:buChar char="-"/>
            </a:pPr>
            <a:r>
              <a:rPr lang="de-CH"/>
              <a:t>Another very important attribute to display color is the spectral type of a star. </a:t>
            </a:r>
            <a:r>
              <a:rPr lang="de-CH">
                <a:highlight>
                  <a:srgbClr val="FFFFFF"/>
                </a:highlight>
              </a:rPr>
              <a:t> </a:t>
            </a:r>
            <a:endParaRPr>
              <a:highlight>
                <a:srgbClr val="FFFFFF"/>
              </a:highlight>
            </a:endParaRPr>
          </a:p>
          <a:p>
            <a:pPr indent="-317500" lvl="0" marL="457200" rtl="0" algn="l">
              <a:spcBef>
                <a:spcPts val="0"/>
              </a:spcBef>
              <a:spcAft>
                <a:spcPts val="0"/>
              </a:spcAft>
              <a:buSzPts val="1400"/>
              <a:buChar char="-"/>
            </a:pPr>
            <a:r>
              <a:rPr lang="de-CH">
                <a:highlight>
                  <a:srgbClr val="FFFFFF"/>
                </a:highlight>
              </a:rPr>
              <a:t>There are seven main types of stars. In order of decreasing temperature, O, B, A, F, G, K, and M.</a:t>
            </a:r>
            <a:endParaRPr/>
          </a:p>
          <a:p>
            <a:pPr indent="-317500" lvl="0" marL="457200" rtl="0" algn="l">
              <a:spcBef>
                <a:spcPts val="0"/>
              </a:spcBef>
              <a:spcAft>
                <a:spcPts val="0"/>
              </a:spcAft>
              <a:buSzPts val="1400"/>
              <a:buChar char="-"/>
            </a:pPr>
            <a:r>
              <a:rPr lang="de-CH">
                <a:highlight>
                  <a:srgbClr val="FFFFFF"/>
                </a:highlight>
              </a:rPr>
              <a:t>O and B stars are uncommon but very bright; M stars are common but dim..</a:t>
            </a:r>
            <a:endParaRPr/>
          </a:p>
          <a:p>
            <a:pPr indent="-317500" lvl="0" marL="457200" rtl="0" algn="l">
              <a:spcBef>
                <a:spcPts val="0"/>
              </a:spcBef>
              <a:spcAft>
                <a:spcPts val="0"/>
              </a:spcAft>
              <a:buSzPts val="1400"/>
              <a:buChar char="-"/>
            </a:pPr>
            <a:r>
              <a:rPr lang="de-CH">
                <a:highlight>
                  <a:srgbClr val="FFFFFF"/>
                </a:highlight>
              </a:rPr>
              <a:t>An easy mnemonic for remembering these is: "Oh be a fine guy/girl, kiss me."</a:t>
            </a:r>
            <a:endParaRPr/>
          </a:p>
        </p:txBody>
      </p:sp>
      <p:sp>
        <p:nvSpPr>
          <p:cNvPr id="189" name="Google Shape;189;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2" name="Shape 192"/>
        <p:cNvGrpSpPr/>
        <p:nvPr/>
      </p:nvGrpSpPr>
      <p:grpSpPr>
        <a:xfrm>
          <a:off x="0" y="0"/>
          <a:ext cx="0" cy="0"/>
          <a:chOff x="0" y="0"/>
          <a:chExt cx="0" cy="0"/>
        </a:xfrm>
      </p:grpSpPr>
      <p:sp>
        <p:nvSpPr>
          <p:cNvPr id="193" name="Google Shape;193;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4" name="Google Shape;194;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317500" lvl="0" marL="457200" rtl="0" algn="l">
              <a:spcBef>
                <a:spcPts val="0"/>
              </a:spcBef>
              <a:spcAft>
                <a:spcPts val="0"/>
              </a:spcAft>
              <a:buSzPts val="1400"/>
              <a:buChar char="-"/>
            </a:pPr>
            <a:r>
              <a:rPr lang="de-CH"/>
              <a:t>There is no attribute like size, mass or radius that directly describes the size of a star. </a:t>
            </a:r>
            <a:endParaRPr/>
          </a:p>
          <a:p>
            <a:pPr indent="-317500" lvl="0" marL="457200" rtl="0" algn="l">
              <a:spcBef>
                <a:spcPts val="0"/>
              </a:spcBef>
              <a:spcAft>
                <a:spcPts val="0"/>
              </a:spcAft>
              <a:buSzPts val="1400"/>
              <a:buChar char="-"/>
            </a:pPr>
            <a:r>
              <a:rPr lang="de-CH"/>
              <a:t>To still be able to do that, we chose the optical magnitude. </a:t>
            </a:r>
            <a:endParaRPr/>
          </a:p>
          <a:p>
            <a:pPr indent="-317500" lvl="0" marL="457200" rtl="0" algn="l">
              <a:spcBef>
                <a:spcPts val="0"/>
              </a:spcBef>
              <a:spcAft>
                <a:spcPts val="0"/>
              </a:spcAft>
              <a:buSzPts val="1400"/>
              <a:buChar char="-"/>
            </a:pPr>
            <a:r>
              <a:rPr lang="de-CH"/>
              <a:t>The optical magnitude describes, how big and how bright a star appears in the sky from a certain distance. In our data, the distance used is 20 parsec, so around 65 Lightyears.</a:t>
            </a:r>
            <a:endParaRPr/>
          </a:p>
        </p:txBody>
      </p:sp>
      <p:sp>
        <p:nvSpPr>
          <p:cNvPr id="195" name="Google Shape;195;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0" name="Shape 200"/>
        <p:cNvGrpSpPr/>
        <p:nvPr/>
      </p:nvGrpSpPr>
      <p:grpSpPr>
        <a:xfrm>
          <a:off x="0" y="0"/>
          <a:ext cx="0" cy="0"/>
          <a:chOff x="0" y="0"/>
          <a:chExt cx="0" cy="0"/>
        </a:xfrm>
      </p:grpSpPr>
      <p:sp>
        <p:nvSpPr>
          <p:cNvPr id="201" name="Google Shape;201;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2" name="Google Shape;202;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317500" lvl="0" marL="457200" rtl="0" algn="l">
              <a:spcBef>
                <a:spcPts val="0"/>
              </a:spcBef>
              <a:spcAft>
                <a:spcPts val="0"/>
              </a:spcAft>
              <a:buSzPts val="1400"/>
              <a:buChar char="-"/>
            </a:pPr>
            <a:r>
              <a:rPr lang="de-CH"/>
              <a:t>As we now identified our key features, we had to cleanse the data of missing values and other disturbances. </a:t>
            </a:r>
            <a:endParaRPr/>
          </a:p>
          <a:p>
            <a:pPr indent="-317500" lvl="0" marL="457200" rtl="0" algn="l">
              <a:spcBef>
                <a:spcPts val="0"/>
              </a:spcBef>
              <a:spcAft>
                <a:spcPts val="0"/>
              </a:spcAft>
              <a:buSzPts val="1400"/>
              <a:buChar char="-"/>
            </a:pPr>
            <a:r>
              <a:rPr lang="de-CH"/>
              <a:t>We achieved that in the programming language python as we were both familiar and visited several data science courses featuring python.</a:t>
            </a:r>
            <a:endParaRPr/>
          </a:p>
          <a:p>
            <a:pPr indent="-317500" lvl="0" marL="457200" rtl="0" algn="l">
              <a:spcBef>
                <a:spcPts val="0"/>
              </a:spcBef>
              <a:spcAft>
                <a:spcPts val="0"/>
              </a:spcAft>
              <a:buSzPts val="1400"/>
              <a:buChar char="-"/>
            </a:pPr>
            <a:r>
              <a:rPr lang="de-CH"/>
              <a:t>In the end, we could only use 10’000 of 115’000 stars, which is around 9%.</a:t>
            </a:r>
            <a:endParaRPr/>
          </a:p>
        </p:txBody>
      </p:sp>
      <p:sp>
        <p:nvSpPr>
          <p:cNvPr id="203" name="Google Shape;203;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15" name="Shape 15"/>
        <p:cNvGrpSpPr/>
        <p:nvPr/>
      </p:nvGrpSpPr>
      <p:grpSpPr>
        <a:xfrm>
          <a:off x="0" y="0"/>
          <a:ext cx="0" cy="0"/>
          <a:chOff x="0" y="0"/>
          <a:chExt cx="0" cy="0"/>
        </a:xfrm>
      </p:grpSpPr>
      <p:sp>
        <p:nvSpPr>
          <p:cNvPr id="16" name="Google Shape;16;p16"/>
          <p:cNvSpPr txBox="1"/>
          <p:nvPr>
            <p:ph type="ctrTitle"/>
          </p:nvPr>
        </p:nvSpPr>
        <p:spPr>
          <a:xfrm>
            <a:off x="1370693" y="1769540"/>
            <a:ext cx="9440034" cy="1828801"/>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rmAutofit/>
          </a:bodyPr>
          <a:lstStyle>
            <a:lvl1pPr lvl="0" algn="ctr">
              <a:lnSpc>
                <a:spcPct val="90000"/>
              </a:lnSpc>
              <a:spcBef>
                <a:spcPts val="0"/>
              </a:spcBef>
              <a:spcAft>
                <a:spcPts val="0"/>
              </a:spcAft>
              <a:buClr>
                <a:schemeClr val="lt2"/>
              </a:buClr>
              <a:buSzPts val="5400"/>
              <a:buFont typeface="Geo"/>
              <a:buNone/>
              <a:defRPr sz="5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 name="Google Shape;17;p16"/>
          <p:cNvSpPr txBox="1"/>
          <p:nvPr>
            <p:ph idx="1" type="subTitle"/>
          </p:nvPr>
        </p:nvSpPr>
        <p:spPr>
          <a:xfrm>
            <a:off x="1370693" y="3773489"/>
            <a:ext cx="9440034" cy="1049867"/>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lvl="0" algn="ctr">
              <a:lnSpc>
                <a:spcPct val="110000"/>
              </a:lnSpc>
              <a:spcBef>
                <a:spcPts val="420"/>
              </a:spcBef>
              <a:spcAft>
                <a:spcPts val="0"/>
              </a:spcAft>
              <a:buSzPts val="1470"/>
              <a:buNone/>
              <a:defRPr>
                <a:solidFill>
                  <a:schemeClr val="lt1"/>
                </a:solidFill>
              </a:defRPr>
            </a:lvl1pPr>
            <a:lvl2pPr lvl="1" algn="ctr">
              <a:spcBef>
                <a:spcPts val="600"/>
              </a:spcBef>
              <a:spcAft>
                <a:spcPts val="0"/>
              </a:spcAft>
              <a:buSzPts val="1330"/>
              <a:buNone/>
              <a:defRPr>
                <a:solidFill>
                  <a:schemeClr val="lt1"/>
                </a:solidFill>
              </a:defRPr>
            </a:lvl2pPr>
            <a:lvl3pPr lvl="2" algn="ctr">
              <a:spcBef>
                <a:spcPts val="600"/>
              </a:spcBef>
              <a:spcAft>
                <a:spcPts val="0"/>
              </a:spcAft>
              <a:buSzPts val="1190"/>
              <a:buNone/>
              <a:defRPr>
                <a:solidFill>
                  <a:schemeClr val="lt1"/>
                </a:solidFill>
              </a:defRPr>
            </a:lvl3pPr>
            <a:lvl4pPr lvl="3" algn="ctr">
              <a:spcBef>
                <a:spcPts val="600"/>
              </a:spcBef>
              <a:spcAft>
                <a:spcPts val="0"/>
              </a:spcAft>
              <a:buSzPts val="1050"/>
              <a:buNone/>
              <a:defRPr>
                <a:solidFill>
                  <a:schemeClr val="lt1"/>
                </a:solidFill>
              </a:defRPr>
            </a:lvl4pPr>
            <a:lvl5pPr lvl="4" algn="ctr">
              <a:spcBef>
                <a:spcPts val="600"/>
              </a:spcBef>
              <a:spcAft>
                <a:spcPts val="0"/>
              </a:spcAft>
              <a:buSzPts val="1050"/>
              <a:buNone/>
              <a:defRPr>
                <a:solidFill>
                  <a:schemeClr val="lt1"/>
                </a:solidFill>
              </a:defRPr>
            </a:lvl5pPr>
            <a:lvl6pPr lvl="5" algn="ctr">
              <a:spcBef>
                <a:spcPts val="600"/>
              </a:spcBef>
              <a:spcAft>
                <a:spcPts val="0"/>
              </a:spcAft>
              <a:buSzPts val="980"/>
              <a:buNone/>
              <a:defRPr>
                <a:solidFill>
                  <a:schemeClr val="lt1"/>
                </a:solidFill>
              </a:defRPr>
            </a:lvl6pPr>
            <a:lvl7pPr lvl="6" algn="ctr">
              <a:spcBef>
                <a:spcPts val="600"/>
              </a:spcBef>
              <a:spcAft>
                <a:spcPts val="0"/>
              </a:spcAft>
              <a:buSzPts val="980"/>
              <a:buNone/>
              <a:defRPr>
                <a:solidFill>
                  <a:schemeClr val="lt1"/>
                </a:solidFill>
              </a:defRPr>
            </a:lvl7pPr>
            <a:lvl8pPr lvl="7" algn="ctr">
              <a:spcBef>
                <a:spcPts val="600"/>
              </a:spcBef>
              <a:spcAft>
                <a:spcPts val="0"/>
              </a:spcAft>
              <a:buSzPts val="980"/>
              <a:buNone/>
              <a:defRPr>
                <a:solidFill>
                  <a:schemeClr val="lt1"/>
                </a:solidFill>
              </a:defRPr>
            </a:lvl8pPr>
            <a:lvl9pPr lvl="8" algn="ctr">
              <a:spcBef>
                <a:spcPts val="600"/>
              </a:spcBef>
              <a:spcAft>
                <a:spcPts val="600"/>
              </a:spcAft>
              <a:buSzPts val="980"/>
              <a:buNone/>
              <a:defRPr>
                <a:solidFill>
                  <a:schemeClr val="lt1"/>
                </a:solidFill>
              </a:defRPr>
            </a:lvl9pPr>
          </a:lstStyle>
          <a:p/>
        </p:txBody>
      </p:sp>
      <p:sp>
        <p:nvSpPr>
          <p:cNvPr id="18" name="Google Shape;18;p16"/>
          <p:cNvSpPr txBox="1"/>
          <p:nvPr>
            <p:ph idx="10" type="dt"/>
          </p:nvPr>
        </p:nvSpPr>
        <p:spPr>
          <a:xfrm>
            <a:off x="7678736" y="6000749"/>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16"/>
          <p:cNvSpPr txBox="1"/>
          <p:nvPr>
            <p:ph idx="11" type="ftr"/>
          </p:nvPr>
        </p:nvSpPr>
        <p:spPr>
          <a:xfrm>
            <a:off x="913795" y="6000749"/>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16"/>
          <p:cNvSpPr txBox="1"/>
          <p:nvPr>
            <p:ph idx="12" type="sldNum"/>
          </p:nvPr>
        </p:nvSpPr>
        <p:spPr>
          <a:xfrm>
            <a:off x="10514011" y="6000749"/>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anoramic Picture with Caption">
  <p:cSld name="Panoramic Picture with Caption">
    <p:spTree>
      <p:nvGrpSpPr>
        <p:cNvPr id="75" name="Shape 75"/>
        <p:cNvGrpSpPr/>
        <p:nvPr/>
      </p:nvGrpSpPr>
      <p:grpSpPr>
        <a:xfrm>
          <a:off x="0" y="0"/>
          <a:ext cx="0" cy="0"/>
          <a:chOff x="0" y="0"/>
          <a:chExt cx="0" cy="0"/>
        </a:xfrm>
      </p:grpSpPr>
      <p:pic>
        <p:nvPicPr>
          <p:cNvPr descr="Slate-V2-HD-panoPhotoInset.png" id="76" name="Google Shape;76;p25"/>
          <p:cNvPicPr preferRelativeResize="0"/>
          <p:nvPr/>
        </p:nvPicPr>
        <p:blipFill rotWithShape="1">
          <a:blip r:embed="rId2">
            <a:alphaModFix/>
          </a:blip>
          <a:srcRect b="0" l="0" r="0" t="0"/>
          <a:stretch/>
        </p:blipFill>
        <p:spPr>
          <a:xfrm>
            <a:off x="1013883" y="547807"/>
            <a:ext cx="10141799" cy="3816806"/>
          </a:xfrm>
          <a:prstGeom prst="rect">
            <a:avLst/>
          </a:prstGeom>
          <a:noFill/>
          <a:ln>
            <a:noFill/>
          </a:ln>
        </p:spPr>
      </p:pic>
      <p:sp>
        <p:nvSpPr>
          <p:cNvPr id="77" name="Google Shape;77;p25"/>
          <p:cNvSpPr txBox="1"/>
          <p:nvPr>
            <p:ph type="title"/>
          </p:nvPr>
        </p:nvSpPr>
        <p:spPr>
          <a:xfrm>
            <a:off x="913806" y="4565255"/>
            <a:ext cx="10355326" cy="543472"/>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rmAutofit/>
          </a:bodyPr>
          <a:lstStyle>
            <a:lvl1pPr lvl="0" algn="ctr">
              <a:lnSpc>
                <a:spcPct val="90000"/>
              </a:lnSpc>
              <a:spcBef>
                <a:spcPts val="0"/>
              </a:spcBef>
              <a:spcAft>
                <a:spcPts val="0"/>
              </a:spcAft>
              <a:buClr>
                <a:schemeClr val="lt2"/>
              </a:buClr>
              <a:buSzPts val="2800"/>
              <a:buFont typeface="Geo"/>
              <a:buNone/>
              <a:defRPr sz="28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25"/>
          <p:cNvSpPr/>
          <p:nvPr>
            <p:ph idx="2" type="pic"/>
          </p:nvPr>
        </p:nvSpPr>
        <p:spPr>
          <a:xfrm>
            <a:off x="1169349" y="695009"/>
            <a:ext cx="9845346" cy="3525671"/>
          </a:xfrm>
          <a:prstGeom prst="rect">
            <a:avLst/>
          </a:prstGeom>
          <a:noFill/>
          <a:ln>
            <a:noFill/>
          </a:ln>
          <a:effectLst>
            <a:outerShdw blurRad="38100" dir="4440000" dist="25400">
              <a:srgbClr val="000000">
                <a:alpha val="35686"/>
              </a:srgbClr>
            </a:outerShdw>
          </a:effectLst>
        </p:spPr>
        <p:txBody>
          <a:bodyPr anchorCtr="0" anchor="t" bIns="45700" lIns="91425" spcFirstLastPara="1" rIns="91425" wrap="square" tIns="45700">
            <a:normAutofit/>
          </a:bodyPr>
          <a:lstStyle>
            <a:lvl1pPr lvl="0" marR="0" rtl="0" algn="ctr">
              <a:lnSpc>
                <a:spcPct val="110000"/>
              </a:lnSpc>
              <a:spcBef>
                <a:spcPts val="400"/>
              </a:spcBef>
              <a:spcAft>
                <a:spcPts val="0"/>
              </a:spcAft>
              <a:buClr>
                <a:schemeClr val="lt2"/>
              </a:buClr>
              <a:buSzPts val="1400"/>
              <a:buFont typeface="Noto Sans Symbols"/>
              <a:buNone/>
              <a:defRPr b="0" i="0" sz="2000" u="none" cap="none" strike="noStrike">
                <a:solidFill>
                  <a:schemeClr val="lt2"/>
                </a:solidFill>
                <a:latin typeface="Arial"/>
                <a:ea typeface="Arial"/>
                <a:cs typeface="Arial"/>
                <a:sym typeface="Arial"/>
              </a:defRPr>
            </a:lvl1pPr>
            <a:lvl2pPr lvl="1" marR="0" rtl="0" algn="l">
              <a:spcBef>
                <a:spcPts val="600"/>
              </a:spcBef>
              <a:spcAft>
                <a:spcPts val="0"/>
              </a:spcAft>
              <a:buClr>
                <a:schemeClr val="lt2"/>
              </a:buClr>
              <a:buSzPts val="1400"/>
              <a:buFont typeface="Noto Sans Symbols"/>
              <a:buNone/>
              <a:defRPr b="0" i="0" sz="2000" u="none" cap="none" strike="noStrike">
                <a:solidFill>
                  <a:schemeClr val="lt2"/>
                </a:solidFill>
                <a:latin typeface="Arial"/>
                <a:ea typeface="Arial"/>
                <a:cs typeface="Arial"/>
                <a:sym typeface="Arial"/>
              </a:defRPr>
            </a:lvl2pPr>
            <a:lvl3pPr lvl="2" marR="0" rtl="0" algn="l">
              <a:spcBef>
                <a:spcPts val="600"/>
              </a:spcBef>
              <a:spcAft>
                <a:spcPts val="0"/>
              </a:spcAft>
              <a:buClr>
                <a:schemeClr val="lt2"/>
              </a:buClr>
              <a:buSzPts val="1400"/>
              <a:buFont typeface="Noto Sans Symbols"/>
              <a:buNone/>
              <a:defRPr b="0" i="0" sz="2000" u="none" cap="none" strike="noStrike">
                <a:solidFill>
                  <a:schemeClr val="lt2"/>
                </a:solidFill>
                <a:latin typeface="Arial"/>
                <a:ea typeface="Arial"/>
                <a:cs typeface="Arial"/>
                <a:sym typeface="Arial"/>
              </a:defRPr>
            </a:lvl3pPr>
            <a:lvl4pPr lvl="3" marR="0" rtl="0" algn="l">
              <a:spcBef>
                <a:spcPts val="600"/>
              </a:spcBef>
              <a:spcAft>
                <a:spcPts val="0"/>
              </a:spcAft>
              <a:buClr>
                <a:schemeClr val="lt2"/>
              </a:buClr>
              <a:buSzPts val="1400"/>
              <a:buFont typeface="Noto Sans Symbols"/>
              <a:buNone/>
              <a:defRPr b="0" i="0" sz="2000" u="none" cap="none" strike="noStrike">
                <a:solidFill>
                  <a:schemeClr val="lt2"/>
                </a:solidFill>
                <a:latin typeface="Arial"/>
                <a:ea typeface="Arial"/>
                <a:cs typeface="Arial"/>
                <a:sym typeface="Arial"/>
              </a:defRPr>
            </a:lvl4pPr>
            <a:lvl5pPr lvl="4" marR="0" rtl="0" algn="l">
              <a:spcBef>
                <a:spcPts val="600"/>
              </a:spcBef>
              <a:spcAft>
                <a:spcPts val="0"/>
              </a:spcAft>
              <a:buClr>
                <a:schemeClr val="lt2"/>
              </a:buClr>
              <a:buSzPts val="1400"/>
              <a:buFont typeface="Noto Sans Symbols"/>
              <a:buNone/>
              <a:defRPr b="0" i="0" sz="2000" u="none" cap="none" strike="noStrike">
                <a:solidFill>
                  <a:schemeClr val="lt2"/>
                </a:solidFill>
                <a:latin typeface="Arial"/>
                <a:ea typeface="Arial"/>
                <a:cs typeface="Arial"/>
                <a:sym typeface="Arial"/>
              </a:defRPr>
            </a:lvl5pPr>
            <a:lvl6pPr lvl="5" marR="0" rtl="0" algn="l">
              <a:spcBef>
                <a:spcPts val="600"/>
              </a:spcBef>
              <a:spcAft>
                <a:spcPts val="0"/>
              </a:spcAft>
              <a:buClr>
                <a:schemeClr val="lt2"/>
              </a:buClr>
              <a:buSzPts val="1400"/>
              <a:buFont typeface="Noto Sans Symbols"/>
              <a:buNone/>
              <a:defRPr b="0" i="0" sz="2000" u="none" cap="none" strike="noStrike">
                <a:solidFill>
                  <a:schemeClr val="lt2"/>
                </a:solidFill>
                <a:latin typeface="Arial"/>
                <a:ea typeface="Arial"/>
                <a:cs typeface="Arial"/>
                <a:sym typeface="Arial"/>
              </a:defRPr>
            </a:lvl6pPr>
            <a:lvl7pPr lvl="6" marR="0" rtl="0" algn="l">
              <a:spcBef>
                <a:spcPts val="600"/>
              </a:spcBef>
              <a:spcAft>
                <a:spcPts val="0"/>
              </a:spcAft>
              <a:buClr>
                <a:schemeClr val="lt2"/>
              </a:buClr>
              <a:buSzPts val="1400"/>
              <a:buFont typeface="Noto Sans Symbols"/>
              <a:buNone/>
              <a:defRPr b="0" i="0" sz="2000" u="none" cap="none" strike="noStrike">
                <a:solidFill>
                  <a:schemeClr val="lt2"/>
                </a:solidFill>
                <a:latin typeface="Arial"/>
                <a:ea typeface="Arial"/>
                <a:cs typeface="Arial"/>
                <a:sym typeface="Arial"/>
              </a:defRPr>
            </a:lvl7pPr>
            <a:lvl8pPr lvl="7" marR="0" rtl="0" algn="l">
              <a:spcBef>
                <a:spcPts val="600"/>
              </a:spcBef>
              <a:spcAft>
                <a:spcPts val="0"/>
              </a:spcAft>
              <a:buClr>
                <a:schemeClr val="lt2"/>
              </a:buClr>
              <a:buSzPts val="1400"/>
              <a:buFont typeface="Noto Sans Symbols"/>
              <a:buNone/>
              <a:defRPr b="0" i="0" sz="2000" u="none" cap="none" strike="noStrike">
                <a:solidFill>
                  <a:schemeClr val="lt2"/>
                </a:solidFill>
                <a:latin typeface="Arial"/>
                <a:ea typeface="Arial"/>
                <a:cs typeface="Arial"/>
                <a:sym typeface="Arial"/>
              </a:defRPr>
            </a:lvl8pPr>
            <a:lvl9pPr lvl="8" marR="0" rtl="0" algn="l">
              <a:spcBef>
                <a:spcPts val="600"/>
              </a:spcBef>
              <a:spcAft>
                <a:spcPts val="600"/>
              </a:spcAft>
              <a:buClr>
                <a:schemeClr val="lt2"/>
              </a:buClr>
              <a:buSzPts val="1400"/>
              <a:buFont typeface="Noto Sans Symbols"/>
              <a:buNone/>
              <a:defRPr b="0" i="0" sz="2000" u="none" cap="none" strike="noStrike">
                <a:solidFill>
                  <a:schemeClr val="lt2"/>
                </a:solidFill>
                <a:latin typeface="Arial"/>
                <a:ea typeface="Arial"/>
                <a:cs typeface="Arial"/>
                <a:sym typeface="Arial"/>
              </a:defRPr>
            </a:lvl9pPr>
          </a:lstStyle>
          <a:p/>
        </p:txBody>
      </p:sp>
      <p:sp>
        <p:nvSpPr>
          <p:cNvPr id="79" name="Google Shape;79;p25"/>
          <p:cNvSpPr txBox="1"/>
          <p:nvPr>
            <p:ph idx="1" type="body"/>
          </p:nvPr>
        </p:nvSpPr>
        <p:spPr>
          <a:xfrm>
            <a:off x="913795" y="5247728"/>
            <a:ext cx="10353762" cy="543472"/>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228600" lvl="0" marL="457200" algn="ctr">
              <a:lnSpc>
                <a:spcPct val="110000"/>
              </a:lnSpc>
              <a:spcBef>
                <a:spcPts val="320"/>
              </a:spcBef>
              <a:spcAft>
                <a:spcPts val="0"/>
              </a:spcAft>
              <a:buSzPts val="1120"/>
              <a:buNone/>
              <a:defRPr sz="1600"/>
            </a:lvl1pPr>
            <a:lvl2pPr indent="-228600" lvl="1" marL="914400" algn="l">
              <a:spcBef>
                <a:spcPts val="600"/>
              </a:spcBef>
              <a:spcAft>
                <a:spcPts val="0"/>
              </a:spcAft>
              <a:buSzPts val="980"/>
              <a:buNone/>
              <a:defRPr sz="1400"/>
            </a:lvl2pPr>
            <a:lvl3pPr indent="-228600" lvl="2" marL="1371600" algn="l">
              <a:spcBef>
                <a:spcPts val="600"/>
              </a:spcBef>
              <a:spcAft>
                <a:spcPts val="0"/>
              </a:spcAft>
              <a:buSzPts val="840"/>
              <a:buNone/>
              <a:defRPr sz="1200"/>
            </a:lvl3pPr>
            <a:lvl4pPr indent="-228600" lvl="3" marL="1828800" algn="l">
              <a:spcBef>
                <a:spcPts val="600"/>
              </a:spcBef>
              <a:spcAft>
                <a:spcPts val="0"/>
              </a:spcAft>
              <a:buSzPts val="700"/>
              <a:buNone/>
              <a:defRPr sz="1000"/>
            </a:lvl4pPr>
            <a:lvl5pPr indent="-228600" lvl="4" marL="2286000" algn="l">
              <a:spcBef>
                <a:spcPts val="600"/>
              </a:spcBef>
              <a:spcAft>
                <a:spcPts val="0"/>
              </a:spcAft>
              <a:buSzPts val="700"/>
              <a:buNone/>
              <a:defRPr sz="1000"/>
            </a:lvl5pPr>
            <a:lvl6pPr indent="-228600" lvl="5" marL="2743200" algn="l">
              <a:spcBef>
                <a:spcPts val="600"/>
              </a:spcBef>
              <a:spcAft>
                <a:spcPts val="0"/>
              </a:spcAft>
              <a:buSzPts val="700"/>
              <a:buNone/>
              <a:defRPr sz="1000"/>
            </a:lvl6pPr>
            <a:lvl7pPr indent="-228600" lvl="6" marL="3200400" algn="l">
              <a:spcBef>
                <a:spcPts val="600"/>
              </a:spcBef>
              <a:spcAft>
                <a:spcPts val="0"/>
              </a:spcAft>
              <a:buSzPts val="700"/>
              <a:buNone/>
              <a:defRPr sz="1000"/>
            </a:lvl7pPr>
            <a:lvl8pPr indent="-228600" lvl="7" marL="3657600" algn="l">
              <a:spcBef>
                <a:spcPts val="600"/>
              </a:spcBef>
              <a:spcAft>
                <a:spcPts val="0"/>
              </a:spcAft>
              <a:buSzPts val="700"/>
              <a:buNone/>
              <a:defRPr sz="1000"/>
            </a:lvl8pPr>
            <a:lvl9pPr indent="-228600" lvl="8" marL="4114800" algn="l">
              <a:spcBef>
                <a:spcPts val="600"/>
              </a:spcBef>
              <a:spcAft>
                <a:spcPts val="600"/>
              </a:spcAft>
              <a:buSzPts val="700"/>
              <a:buNone/>
              <a:defRPr sz="1000"/>
            </a:lvl9pPr>
          </a:lstStyle>
          <a:p/>
        </p:txBody>
      </p:sp>
      <p:sp>
        <p:nvSpPr>
          <p:cNvPr id="80" name="Google Shape;80;p25"/>
          <p:cNvSpPr txBox="1"/>
          <p:nvPr>
            <p:ph idx="10" type="dt"/>
          </p:nvPr>
        </p:nvSpPr>
        <p:spPr>
          <a:xfrm>
            <a:off x="7678736" y="6000749"/>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1" name="Google Shape;81;p25"/>
          <p:cNvSpPr txBox="1"/>
          <p:nvPr>
            <p:ph idx="11" type="ftr"/>
          </p:nvPr>
        </p:nvSpPr>
        <p:spPr>
          <a:xfrm>
            <a:off x="913795" y="6000749"/>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25"/>
          <p:cNvSpPr txBox="1"/>
          <p:nvPr>
            <p:ph idx="12" type="sldNum"/>
          </p:nvPr>
        </p:nvSpPr>
        <p:spPr>
          <a:xfrm>
            <a:off x="10514011" y="6000749"/>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aption">
  <p:cSld name="Title and Caption">
    <p:spTree>
      <p:nvGrpSpPr>
        <p:cNvPr id="83" name="Shape 83"/>
        <p:cNvGrpSpPr/>
        <p:nvPr/>
      </p:nvGrpSpPr>
      <p:grpSpPr>
        <a:xfrm>
          <a:off x="0" y="0"/>
          <a:ext cx="0" cy="0"/>
          <a:chOff x="0" y="0"/>
          <a:chExt cx="0" cy="0"/>
        </a:xfrm>
      </p:grpSpPr>
      <p:sp>
        <p:nvSpPr>
          <p:cNvPr id="84" name="Google Shape;84;p26"/>
          <p:cNvSpPr txBox="1"/>
          <p:nvPr>
            <p:ph type="title"/>
          </p:nvPr>
        </p:nvSpPr>
        <p:spPr>
          <a:xfrm>
            <a:off x="913795" y="608437"/>
            <a:ext cx="10353762" cy="3534344"/>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lvl1pPr lvl="0" algn="ctr">
              <a:lnSpc>
                <a:spcPct val="90000"/>
              </a:lnSpc>
              <a:spcBef>
                <a:spcPts val="0"/>
              </a:spcBef>
              <a:spcAft>
                <a:spcPts val="0"/>
              </a:spcAft>
              <a:buClr>
                <a:schemeClr val="lt2"/>
              </a:buClr>
              <a:buSzPts val="4000"/>
              <a:buFont typeface="Geo"/>
              <a:buNone/>
              <a:defRPr sz="4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26"/>
          <p:cNvSpPr txBox="1"/>
          <p:nvPr>
            <p:ph idx="1" type="body"/>
          </p:nvPr>
        </p:nvSpPr>
        <p:spPr>
          <a:xfrm>
            <a:off x="913794" y="4295180"/>
            <a:ext cx="10353763" cy="1501826"/>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lvl1pPr indent="-228600" lvl="0" marL="457200" algn="ctr">
              <a:lnSpc>
                <a:spcPct val="110000"/>
              </a:lnSpc>
              <a:spcBef>
                <a:spcPts val="320"/>
              </a:spcBef>
              <a:spcAft>
                <a:spcPts val="0"/>
              </a:spcAft>
              <a:buSzPts val="1120"/>
              <a:buNone/>
              <a:defRPr sz="1600"/>
            </a:lvl1pPr>
            <a:lvl2pPr indent="-228600" lvl="1" marL="914400" algn="l">
              <a:spcBef>
                <a:spcPts val="600"/>
              </a:spcBef>
              <a:spcAft>
                <a:spcPts val="0"/>
              </a:spcAft>
              <a:buSzPts val="980"/>
              <a:buNone/>
              <a:defRPr sz="1400"/>
            </a:lvl2pPr>
            <a:lvl3pPr indent="-228600" lvl="2" marL="1371600" algn="l">
              <a:spcBef>
                <a:spcPts val="600"/>
              </a:spcBef>
              <a:spcAft>
                <a:spcPts val="0"/>
              </a:spcAft>
              <a:buSzPts val="840"/>
              <a:buNone/>
              <a:defRPr sz="1200"/>
            </a:lvl3pPr>
            <a:lvl4pPr indent="-228600" lvl="3" marL="1828800" algn="l">
              <a:spcBef>
                <a:spcPts val="600"/>
              </a:spcBef>
              <a:spcAft>
                <a:spcPts val="0"/>
              </a:spcAft>
              <a:buSzPts val="700"/>
              <a:buNone/>
              <a:defRPr sz="1000"/>
            </a:lvl4pPr>
            <a:lvl5pPr indent="-228600" lvl="4" marL="2286000" algn="l">
              <a:spcBef>
                <a:spcPts val="600"/>
              </a:spcBef>
              <a:spcAft>
                <a:spcPts val="0"/>
              </a:spcAft>
              <a:buSzPts val="700"/>
              <a:buNone/>
              <a:defRPr sz="1000"/>
            </a:lvl5pPr>
            <a:lvl6pPr indent="-228600" lvl="5" marL="2743200" algn="l">
              <a:spcBef>
                <a:spcPts val="600"/>
              </a:spcBef>
              <a:spcAft>
                <a:spcPts val="0"/>
              </a:spcAft>
              <a:buSzPts val="700"/>
              <a:buNone/>
              <a:defRPr sz="1000"/>
            </a:lvl6pPr>
            <a:lvl7pPr indent="-228600" lvl="6" marL="3200400" algn="l">
              <a:spcBef>
                <a:spcPts val="600"/>
              </a:spcBef>
              <a:spcAft>
                <a:spcPts val="0"/>
              </a:spcAft>
              <a:buSzPts val="700"/>
              <a:buNone/>
              <a:defRPr sz="1000"/>
            </a:lvl7pPr>
            <a:lvl8pPr indent="-228600" lvl="7" marL="3657600" algn="l">
              <a:spcBef>
                <a:spcPts val="600"/>
              </a:spcBef>
              <a:spcAft>
                <a:spcPts val="0"/>
              </a:spcAft>
              <a:buSzPts val="700"/>
              <a:buNone/>
              <a:defRPr sz="1000"/>
            </a:lvl8pPr>
            <a:lvl9pPr indent="-228600" lvl="8" marL="4114800" algn="l">
              <a:spcBef>
                <a:spcPts val="600"/>
              </a:spcBef>
              <a:spcAft>
                <a:spcPts val="600"/>
              </a:spcAft>
              <a:buSzPts val="700"/>
              <a:buNone/>
              <a:defRPr sz="1000"/>
            </a:lvl9pPr>
          </a:lstStyle>
          <a:p/>
        </p:txBody>
      </p:sp>
      <p:sp>
        <p:nvSpPr>
          <p:cNvPr id="86" name="Google Shape;86;p26"/>
          <p:cNvSpPr txBox="1"/>
          <p:nvPr>
            <p:ph idx="10" type="dt"/>
          </p:nvPr>
        </p:nvSpPr>
        <p:spPr>
          <a:xfrm>
            <a:off x="7678736" y="6000749"/>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7" name="Google Shape;87;p26"/>
          <p:cNvSpPr txBox="1"/>
          <p:nvPr>
            <p:ph idx="11" type="ftr"/>
          </p:nvPr>
        </p:nvSpPr>
        <p:spPr>
          <a:xfrm>
            <a:off x="913795" y="6000749"/>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8" name="Google Shape;88;p26"/>
          <p:cNvSpPr txBox="1"/>
          <p:nvPr>
            <p:ph idx="12" type="sldNum"/>
          </p:nvPr>
        </p:nvSpPr>
        <p:spPr>
          <a:xfrm>
            <a:off x="10514011" y="6000749"/>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e with Caption">
  <p:cSld name="Quote with Caption">
    <p:spTree>
      <p:nvGrpSpPr>
        <p:cNvPr id="89" name="Shape 89"/>
        <p:cNvGrpSpPr/>
        <p:nvPr/>
      </p:nvGrpSpPr>
      <p:grpSpPr>
        <a:xfrm>
          <a:off x="0" y="0"/>
          <a:ext cx="0" cy="0"/>
          <a:chOff x="0" y="0"/>
          <a:chExt cx="0" cy="0"/>
        </a:xfrm>
      </p:grpSpPr>
      <p:sp>
        <p:nvSpPr>
          <p:cNvPr id="90" name="Google Shape;90;p27"/>
          <p:cNvSpPr txBox="1"/>
          <p:nvPr>
            <p:ph type="title"/>
          </p:nvPr>
        </p:nvSpPr>
        <p:spPr>
          <a:xfrm>
            <a:off x="1446212" y="609600"/>
            <a:ext cx="9302752" cy="2992904"/>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lvl1pPr lvl="0" algn="ctr">
              <a:lnSpc>
                <a:spcPct val="90000"/>
              </a:lnSpc>
              <a:spcBef>
                <a:spcPts val="0"/>
              </a:spcBef>
              <a:spcAft>
                <a:spcPts val="0"/>
              </a:spcAft>
              <a:buClr>
                <a:schemeClr val="lt2"/>
              </a:buClr>
              <a:buSzPts val="3600"/>
              <a:buFont typeface="Geo"/>
              <a:buNone/>
              <a:defRPr sz="36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1" name="Google Shape;91;p27"/>
          <p:cNvSpPr txBox="1"/>
          <p:nvPr>
            <p:ph idx="1" type="body"/>
          </p:nvPr>
        </p:nvSpPr>
        <p:spPr>
          <a:xfrm>
            <a:off x="1720644" y="3610032"/>
            <a:ext cx="8752299" cy="532749"/>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228600" lvl="0" marL="457200" algn="r">
              <a:lnSpc>
                <a:spcPct val="110000"/>
              </a:lnSpc>
              <a:spcBef>
                <a:spcPts val="280"/>
              </a:spcBef>
              <a:spcAft>
                <a:spcPts val="0"/>
              </a:spcAft>
              <a:buSzPts val="980"/>
              <a:buNone/>
              <a:defRPr sz="1400"/>
            </a:lvl1pPr>
            <a:lvl2pPr indent="-228600" lvl="1" marL="914400" algn="l">
              <a:spcBef>
                <a:spcPts val="600"/>
              </a:spcBef>
              <a:spcAft>
                <a:spcPts val="0"/>
              </a:spcAft>
              <a:buSzPts val="980"/>
              <a:buNone/>
              <a:defRPr sz="1400"/>
            </a:lvl2pPr>
            <a:lvl3pPr indent="-228600" lvl="2" marL="1371600" algn="l">
              <a:spcBef>
                <a:spcPts val="600"/>
              </a:spcBef>
              <a:spcAft>
                <a:spcPts val="0"/>
              </a:spcAft>
              <a:buSzPts val="840"/>
              <a:buNone/>
              <a:defRPr sz="1200"/>
            </a:lvl3pPr>
            <a:lvl4pPr indent="-228600" lvl="3" marL="1828800" algn="l">
              <a:spcBef>
                <a:spcPts val="600"/>
              </a:spcBef>
              <a:spcAft>
                <a:spcPts val="0"/>
              </a:spcAft>
              <a:buSzPts val="700"/>
              <a:buNone/>
              <a:defRPr sz="1000"/>
            </a:lvl4pPr>
            <a:lvl5pPr indent="-228600" lvl="4" marL="2286000" algn="l">
              <a:spcBef>
                <a:spcPts val="600"/>
              </a:spcBef>
              <a:spcAft>
                <a:spcPts val="0"/>
              </a:spcAft>
              <a:buSzPts val="700"/>
              <a:buNone/>
              <a:defRPr sz="1000"/>
            </a:lvl5pPr>
            <a:lvl6pPr indent="-228600" lvl="5" marL="2743200" algn="l">
              <a:spcBef>
                <a:spcPts val="600"/>
              </a:spcBef>
              <a:spcAft>
                <a:spcPts val="0"/>
              </a:spcAft>
              <a:buSzPts val="700"/>
              <a:buNone/>
              <a:defRPr sz="1000"/>
            </a:lvl6pPr>
            <a:lvl7pPr indent="-228600" lvl="6" marL="3200400" algn="l">
              <a:spcBef>
                <a:spcPts val="600"/>
              </a:spcBef>
              <a:spcAft>
                <a:spcPts val="0"/>
              </a:spcAft>
              <a:buSzPts val="700"/>
              <a:buNone/>
              <a:defRPr sz="1000"/>
            </a:lvl7pPr>
            <a:lvl8pPr indent="-228600" lvl="7" marL="3657600" algn="l">
              <a:spcBef>
                <a:spcPts val="600"/>
              </a:spcBef>
              <a:spcAft>
                <a:spcPts val="0"/>
              </a:spcAft>
              <a:buSzPts val="700"/>
              <a:buNone/>
              <a:defRPr sz="1000"/>
            </a:lvl8pPr>
            <a:lvl9pPr indent="-228600" lvl="8" marL="4114800" algn="l">
              <a:spcBef>
                <a:spcPts val="600"/>
              </a:spcBef>
              <a:spcAft>
                <a:spcPts val="600"/>
              </a:spcAft>
              <a:buSzPts val="700"/>
              <a:buNone/>
              <a:defRPr sz="1000"/>
            </a:lvl9pPr>
          </a:lstStyle>
          <a:p/>
        </p:txBody>
      </p:sp>
      <p:sp>
        <p:nvSpPr>
          <p:cNvPr id="92" name="Google Shape;92;p27"/>
          <p:cNvSpPr txBox="1"/>
          <p:nvPr>
            <p:ph idx="2" type="body"/>
          </p:nvPr>
        </p:nvSpPr>
        <p:spPr>
          <a:xfrm>
            <a:off x="913794" y="4304353"/>
            <a:ext cx="10353763" cy="1489496"/>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lvl1pPr indent="-228600" lvl="0" marL="457200" algn="ctr">
              <a:lnSpc>
                <a:spcPct val="110000"/>
              </a:lnSpc>
              <a:spcBef>
                <a:spcPts val="320"/>
              </a:spcBef>
              <a:spcAft>
                <a:spcPts val="0"/>
              </a:spcAft>
              <a:buSzPts val="1120"/>
              <a:buNone/>
              <a:defRPr sz="1600"/>
            </a:lvl1pPr>
            <a:lvl2pPr indent="-228600" lvl="1" marL="914400" algn="l">
              <a:spcBef>
                <a:spcPts val="600"/>
              </a:spcBef>
              <a:spcAft>
                <a:spcPts val="0"/>
              </a:spcAft>
              <a:buSzPts val="980"/>
              <a:buNone/>
              <a:defRPr sz="1400"/>
            </a:lvl2pPr>
            <a:lvl3pPr indent="-228600" lvl="2" marL="1371600" algn="l">
              <a:spcBef>
                <a:spcPts val="600"/>
              </a:spcBef>
              <a:spcAft>
                <a:spcPts val="0"/>
              </a:spcAft>
              <a:buSzPts val="840"/>
              <a:buNone/>
              <a:defRPr sz="1200"/>
            </a:lvl3pPr>
            <a:lvl4pPr indent="-228600" lvl="3" marL="1828800" algn="l">
              <a:spcBef>
                <a:spcPts val="600"/>
              </a:spcBef>
              <a:spcAft>
                <a:spcPts val="0"/>
              </a:spcAft>
              <a:buSzPts val="700"/>
              <a:buNone/>
              <a:defRPr sz="1000"/>
            </a:lvl4pPr>
            <a:lvl5pPr indent="-228600" lvl="4" marL="2286000" algn="l">
              <a:spcBef>
                <a:spcPts val="600"/>
              </a:spcBef>
              <a:spcAft>
                <a:spcPts val="0"/>
              </a:spcAft>
              <a:buSzPts val="700"/>
              <a:buNone/>
              <a:defRPr sz="1000"/>
            </a:lvl5pPr>
            <a:lvl6pPr indent="-228600" lvl="5" marL="2743200" algn="l">
              <a:spcBef>
                <a:spcPts val="600"/>
              </a:spcBef>
              <a:spcAft>
                <a:spcPts val="0"/>
              </a:spcAft>
              <a:buSzPts val="700"/>
              <a:buNone/>
              <a:defRPr sz="1000"/>
            </a:lvl6pPr>
            <a:lvl7pPr indent="-228600" lvl="6" marL="3200400" algn="l">
              <a:spcBef>
                <a:spcPts val="600"/>
              </a:spcBef>
              <a:spcAft>
                <a:spcPts val="0"/>
              </a:spcAft>
              <a:buSzPts val="700"/>
              <a:buNone/>
              <a:defRPr sz="1000"/>
            </a:lvl7pPr>
            <a:lvl8pPr indent="-228600" lvl="7" marL="3657600" algn="l">
              <a:spcBef>
                <a:spcPts val="600"/>
              </a:spcBef>
              <a:spcAft>
                <a:spcPts val="0"/>
              </a:spcAft>
              <a:buSzPts val="700"/>
              <a:buNone/>
              <a:defRPr sz="1000"/>
            </a:lvl8pPr>
            <a:lvl9pPr indent="-228600" lvl="8" marL="4114800" algn="l">
              <a:spcBef>
                <a:spcPts val="600"/>
              </a:spcBef>
              <a:spcAft>
                <a:spcPts val="600"/>
              </a:spcAft>
              <a:buSzPts val="700"/>
              <a:buNone/>
              <a:defRPr sz="1000"/>
            </a:lvl9pPr>
          </a:lstStyle>
          <a:p/>
        </p:txBody>
      </p:sp>
      <p:sp>
        <p:nvSpPr>
          <p:cNvPr id="93" name="Google Shape;93;p27"/>
          <p:cNvSpPr txBox="1"/>
          <p:nvPr>
            <p:ph idx="10" type="dt"/>
          </p:nvPr>
        </p:nvSpPr>
        <p:spPr>
          <a:xfrm>
            <a:off x="7678736" y="6000749"/>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4" name="Google Shape;94;p27"/>
          <p:cNvSpPr txBox="1"/>
          <p:nvPr>
            <p:ph idx="11" type="ftr"/>
          </p:nvPr>
        </p:nvSpPr>
        <p:spPr>
          <a:xfrm>
            <a:off x="913795" y="6000749"/>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5" name="Google Shape;95;p27"/>
          <p:cNvSpPr txBox="1"/>
          <p:nvPr>
            <p:ph idx="12" type="sldNum"/>
          </p:nvPr>
        </p:nvSpPr>
        <p:spPr>
          <a:xfrm>
            <a:off x="10514011" y="6000749"/>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de-CH"/>
              <a:t>‹#›</a:t>
            </a:fld>
            <a:endParaRPr/>
          </a:p>
        </p:txBody>
      </p:sp>
      <p:sp>
        <p:nvSpPr>
          <p:cNvPr id="96" name="Google Shape;96;p27"/>
          <p:cNvSpPr txBox="1"/>
          <p:nvPr/>
        </p:nvSpPr>
        <p:spPr>
          <a:xfrm>
            <a:off x="990600" y="884796"/>
            <a:ext cx="609600" cy="584776"/>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Clr>
                <a:schemeClr val="lt1"/>
              </a:buClr>
              <a:buSzPts val="8000"/>
              <a:buFont typeface="Arial"/>
              <a:buNone/>
            </a:pPr>
            <a:r>
              <a:rPr b="0" i="0" lang="de-CH" sz="8000" u="none" cap="none" strike="noStrike">
                <a:solidFill>
                  <a:schemeClr val="lt1"/>
                </a:solidFill>
                <a:latin typeface="Arial"/>
                <a:ea typeface="Arial"/>
                <a:cs typeface="Arial"/>
                <a:sym typeface="Arial"/>
              </a:rPr>
              <a:t>“</a:t>
            </a:r>
            <a:endParaRPr/>
          </a:p>
        </p:txBody>
      </p:sp>
      <p:sp>
        <p:nvSpPr>
          <p:cNvPr id="97" name="Google Shape;97;p27"/>
          <p:cNvSpPr txBox="1"/>
          <p:nvPr/>
        </p:nvSpPr>
        <p:spPr>
          <a:xfrm>
            <a:off x="10504716" y="2928258"/>
            <a:ext cx="609600" cy="584776"/>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Clr>
                <a:schemeClr val="lt1"/>
              </a:buClr>
              <a:buSzPts val="8000"/>
              <a:buFont typeface="Arial"/>
              <a:buNone/>
            </a:pPr>
            <a:r>
              <a:rPr b="0" i="0" lang="de-CH" sz="8000" u="none" cap="none" strike="noStrike">
                <a:solidFill>
                  <a:schemeClr val="lt1"/>
                </a:solidFill>
                <a:latin typeface="Arial"/>
                <a:ea typeface="Arial"/>
                <a:cs typeface="Arial"/>
                <a:sym typeface="Arial"/>
              </a:rPr>
              <a:t>”</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Name Card">
  <p:cSld name="Name Card">
    <p:spTree>
      <p:nvGrpSpPr>
        <p:cNvPr id="98" name="Shape 98"/>
        <p:cNvGrpSpPr/>
        <p:nvPr/>
      </p:nvGrpSpPr>
      <p:grpSpPr>
        <a:xfrm>
          <a:off x="0" y="0"/>
          <a:ext cx="0" cy="0"/>
          <a:chOff x="0" y="0"/>
          <a:chExt cx="0" cy="0"/>
        </a:xfrm>
      </p:grpSpPr>
      <p:sp>
        <p:nvSpPr>
          <p:cNvPr id="99" name="Google Shape;99;p28"/>
          <p:cNvSpPr txBox="1"/>
          <p:nvPr>
            <p:ph type="title"/>
          </p:nvPr>
        </p:nvSpPr>
        <p:spPr>
          <a:xfrm>
            <a:off x="913794" y="2126942"/>
            <a:ext cx="10353763" cy="2511835"/>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rmAutofit/>
          </a:bodyPr>
          <a:lstStyle>
            <a:lvl1pPr lvl="0" algn="ctr">
              <a:lnSpc>
                <a:spcPct val="90000"/>
              </a:lnSpc>
              <a:spcBef>
                <a:spcPts val="0"/>
              </a:spcBef>
              <a:spcAft>
                <a:spcPts val="0"/>
              </a:spcAft>
              <a:buClr>
                <a:schemeClr val="lt2"/>
              </a:buClr>
              <a:buSzPts val="3200"/>
              <a:buFont typeface="Geo"/>
              <a:buNone/>
              <a:defRPr sz="3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0" name="Google Shape;100;p28"/>
          <p:cNvSpPr txBox="1"/>
          <p:nvPr>
            <p:ph idx="1" type="body"/>
          </p:nvPr>
        </p:nvSpPr>
        <p:spPr>
          <a:xfrm>
            <a:off x="913784" y="4650556"/>
            <a:ext cx="10352199" cy="1140644"/>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228600" lvl="0" marL="457200" algn="ctr">
              <a:lnSpc>
                <a:spcPct val="110000"/>
              </a:lnSpc>
              <a:spcBef>
                <a:spcPts val="320"/>
              </a:spcBef>
              <a:spcAft>
                <a:spcPts val="0"/>
              </a:spcAft>
              <a:buSzPts val="1120"/>
              <a:buNone/>
              <a:defRPr sz="1600"/>
            </a:lvl1pPr>
            <a:lvl2pPr indent="-228600" lvl="1" marL="914400" algn="l">
              <a:spcBef>
                <a:spcPts val="600"/>
              </a:spcBef>
              <a:spcAft>
                <a:spcPts val="0"/>
              </a:spcAft>
              <a:buSzPts val="980"/>
              <a:buNone/>
              <a:defRPr sz="1400"/>
            </a:lvl2pPr>
            <a:lvl3pPr indent="-228600" lvl="2" marL="1371600" algn="l">
              <a:spcBef>
                <a:spcPts val="600"/>
              </a:spcBef>
              <a:spcAft>
                <a:spcPts val="0"/>
              </a:spcAft>
              <a:buSzPts val="840"/>
              <a:buNone/>
              <a:defRPr sz="1200"/>
            </a:lvl3pPr>
            <a:lvl4pPr indent="-228600" lvl="3" marL="1828800" algn="l">
              <a:spcBef>
                <a:spcPts val="600"/>
              </a:spcBef>
              <a:spcAft>
                <a:spcPts val="0"/>
              </a:spcAft>
              <a:buSzPts val="700"/>
              <a:buNone/>
              <a:defRPr sz="1000"/>
            </a:lvl4pPr>
            <a:lvl5pPr indent="-228600" lvl="4" marL="2286000" algn="l">
              <a:spcBef>
                <a:spcPts val="600"/>
              </a:spcBef>
              <a:spcAft>
                <a:spcPts val="0"/>
              </a:spcAft>
              <a:buSzPts val="700"/>
              <a:buNone/>
              <a:defRPr sz="1000"/>
            </a:lvl5pPr>
            <a:lvl6pPr indent="-228600" lvl="5" marL="2743200" algn="l">
              <a:spcBef>
                <a:spcPts val="600"/>
              </a:spcBef>
              <a:spcAft>
                <a:spcPts val="0"/>
              </a:spcAft>
              <a:buSzPts val="700"/>
              <a:buNone/>
              <a:defRPr sz="1000"/>
            </a:lvl6pPr>
            <a:lvl7pPr indent="-228600" lvl="6" marL="3200400" algn="l">
              <a:spcBef>
                <a:spcPts val="600"/>
              </a:spcBef>
              <a:spcAft>
                <a:spcPts val="0"/>
              </a:spcAft>
              <a:buSzPts val="700"/>
              <a:buNone/>
              <a:defRPr sz="1000"/>
            </a:lvl7pPr>
            <a:lvl8pPr indent="-228600" lvl="7" marL="3657600" algn="l">
              <a:spcBef>
                <a:spcPts val="600"/>
              </a:spcBef>
              <a:spcAft>
                <a:spcPts val="0"/>
              </a:spcAft>
              <a:buSzPts val="700"/>
              <a:buNone/>
              <a:defRPr sz="1000"/>
            </a:lvl8pPr>
            <a:lvl9pPr indent="-228600" lvl="8" marL="4114800" algn="l">
              <a:spcBef>
                <a:spcPts val="600"/>
              </a:spcBef>
              <a:spcAft>
                <a:spcPts val="600"/>
              </a:spcAft>
              <a:buSzPts val="700"/>
              <a:buNone/>
              <a:defRPr sz="1000"/>
            </a:lvl9pPr>
          </a:lstStyle>
          <a:p/>
        </p:txBody>
      </p:sp>
      <p:sp>
        <p:nvSpPr>
          <p:cNvPr id="101" name="Google Shape;101;p28"/>
          <p:cNvSpPr txBox="1"/>
          <p:nvPr>
            <p:ph idx="10" type="dt"/>
          </p:nvPr>
        </p:nvSpPr>
        <p:spPr>
          <a:xfrm>
            <a:off x="7678736" y="6000749"/>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2" name="Google Shape;102;p28"/>
          <p:cNvSpPr txBox="1"/>
          <p:nvPr>
            <p:ph idx="11" type="ftr"/>
          </p:nvPr>
        </p:nvSpPr>
        <p:spPr>
          <a:xfrm>
            <a:off x="913795" y="6000749"/>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3" name="Google Shape;103;p28"/>
          <p:cNvSpPr txBox="1"/>
          <p:nvPr>
            <p:ph idx="12" type="sldNum"/>
          </p:nvPr>
        </p:nvSpPr>
        <p:spPr>
          <a:xfrm>
            <a:off x="10514011" y="6000749"/>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3 Column">
  <p:cSld name="3 Column">
    <p:spTree>
      <p:nvGrpSpPr>
        <p:cNvPr id="104" name="Shape 104"/>
        <p:cNvGrpSpPr/>
        <p:nvPr/>
      </p:nvGrpSpPr>
      <p:grpSpPr>
        <a:xfrm>
          <a:off x="0" y="0"/>
          <a:ext cx="0" cy="0"/>
          <a:chOff x="0" y="0"/>
          <a:chExt cx="0" cy="0"/>
        </a:xfrm>
      </p:grpSpPr>
      <p:sp>
        <p:nvSpPr>
          <p:cNvPr id="105" name="Google Shape;105;p29"/>
          <p:cNvSpPr txBox="1"/>
          <p:nvPr>
            <p:ph type="title"/>
          </p:nvPr>
        </p:nvSpPr>
        <p:spPr>
          <a:xfrm>
            <a:off x="913795" y="609600"/>
            <a:ext cx="10353762" cy="97045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lvl1pPr lvl="0" algn="ctr">
              <a:lnSpc>
                <a:spcPct val="90000"/>
              </a:lnSpc>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6" name="Google Shape;106;p29"/>
          <p:cNvSpPr txBox="1"/>
          <p:nvPr>
            <p:ph idx="1" type="body"/>
          </p:nvPr>
        </p:nvSpPr>
        <p:spPr>
          <a:xfrm>
            <a:off x="913795" y="1885950"/>
            <a:ext cx="3300984" cy="764782"/>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Autofit/>
          </a:bodyPr>
          <a:lstStyle>
            <a:lvl1pPr indent="-228600" lvl="0" marL="457200" algn="ctr">
              <a:lnSpc>
                <a:spcPct val="110000"/>
              </a:lnSpc>
              <a:spcBef>
                <a:spcPts val="440"/>
              </a:spcBef>
              <a:spcAft>
                <a:spcPts val="0"/>
              </a:spcAft>
              <a:buSzPts val="1540"/>
              <a:buNone/>
              <a:defRPr b="0" sz="2200">
                <a:solidFill>
                  <a:schemeClr val="lt1"/>
                </a:solidFill>
              </a:defRPr>
            </a:lvl1pPr>
            <a:lvl2pPr indent="-228600" lvl="1" marL="914400" algn="l">
              <a:spcBef>
                <a:spcPts val="600"/>
              </a:spcBef>
              <a:spcAft>
                <a:spcPts val="0"/>
              </a:spcAft>
              <a:buSzPts val="1400"/>
              <a:buNone/>
              <a:defRPr b="1" sz="2000"/>
            </a:lvl2pPr>
            <a:lvl3pPr indent="-228600" lvl="2" marL="1371600" algn="l">
              <a:spcBef>
                <a:spcPts val="600"/>
              </a:spcBef>
              <a:spcAft>
                <a:spcPts val="0"/>
              </a:spcAft>
              <a:buSzPts val="1260"/>
              <a:buNone/>
              <a:defRPr b="1" sz="1800"/>
            </a:lvl3pPr>
            <a:lvl4pPr indent="-228600" lvl="3" marL="1828800" algn="l">
              <a:spcBef>
                <a:spcPts val="600"/>
              </a:spcBef>
              <a:spcAft>
                <a:spcPts val="0"/>
              </a:spcAft>
              <a:buSzPts val="1120"/>
              <a:buNone/>
              <a:defRPr b="1" sz="1600"/>
            </a:lvl4pPr>
            <a:lvl5pPr indent="-228600" lvl="4" marL="2286000" algn="l">
              <a:spcBef>
                <a:spcPts val="600"/>
              </a:spcBef>
              <a:spcAft>
                <a:spcPts val="0"/>
              </a:spcAft>
              <a:buSzPts val="1120"/>
              <a:buNone/>
              <a:defRPr b="1" sz="1600"/>
            </a:lvl5pPr>
            <a:lvl6pPr indent="-228600" lvl="5" marL="2743200" algn="l">
              <a:spcBef>
                <a:spcPts val="600"/>
              </a:spcBef>
              <a:spcAft>
                <a:spcPts val="0"/>
              </a:spcAft>
              <a:buSzPts val="1120"/>
              <a:buNone/>
              <a:defRPr b="1" sz="1600"/>
            </a:lvl6pPr>
            <a:lvl7pPr indent="-228600" lvl="6" marL="3200400" algn="l">
              <a:spcBef>
                <a:spcPts val="600"/>
              </a:spcBef>
              <a:spcAft>
                <a:spcPts val="0"/>
              </a:spcAft>
              <a:buSzPts val="1120"/>
              <a:buNone/>
              <a:defRPr b="1" sz="1600"/>
            </a:lvl7pPr>
            <a:lvl8pPr indent="-228600" lvl="7" marL="3657600" algn="l">
              <a:spcBef>
                <a:spcPts val="600"/>
              </a:spcBef>
              <a:spcAft>
                <a:spcPts val="0"/>
              </a:spcAft>
              <a:buSzPts val="1120"/>
              <a:buNone/>
              <a:defRPr b="1" sz="1600"/>
            </a:lvl8pPr>
            <a:lvl9pPr indent="-228600" lvl="8" marL="4114800" algn="l">
              <a:spcBef>
                <a:spcPts val="600"/>
              </a:spcBef>
              <a:spcAft>
                <a:spcPts val="600"/>
              </a:spcAft>
              <a:buSzPts val="1120"/>
              <a:buNone/>
              <a:defRPr b="1" sz="1600"/>
            </a:lvl9pPr>
          </a:lstStyle>
          <a:p/>
        </p:txBody>
      </p:sp>
      <p:sp>
        <p:nvSpPr>
          <p:cNvPr id="107" name="Google Shape;107;p29"/>
          <p:cNvSpPr txBox="1"/>
          <p:nvPr>
            <p:ph idx="2" type="body"/>
          </p:nvPr>
        </p:nvSpPr>
        <p:spPr>
          <a:xfrm>
            <a:off x="913795" y="2768112"/>
            <a:ext cx="3300984" cy="3023088"/>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228600" lvl="0" marL="457200" algn="ctr">
              <a:lnSpc>
                <a:spcPct val="110000"/>
              </a:lnSpc>
              <a:spcBef>
                <a:spcPts val="280"/>
              </a:spcBef>
              <a:spcAft>
                <a:spcPts val="0"/>
              </a:spcAft>
              <a:buSzPts val="980"/>
              <a:buNone/>
              <a:defRPr sz="1400"/>
            </a:lvl1pPr>
            <a:lvl2pPr indent="-228600" lvl="1" marL="914400" algn="l">
              <a:spcBef>
                <a:spcPts val="600"/>
              </a:spcBef>
              <a:spcAft>
                <a:spcPts val="0"/>
              </a:spcAft>
              <a:buSzPts val="840"/>
              <a:buNone/>
              <a:defRPr sz="1200"/>
            </a:lvl2pPr>
            <a:lvl3pPr indent="-228600" lvl="2" marL="1371600" algn="l">
              <a:spcBef>
                <a:spcPts val="600"/>
              </a:spcBef>
              <a:spcAft>
                <a:spcPts val="0"/>
              </a:spcAft>
              <a:buSzPts val="700"/>
              <a:buNone/>
              <a:defRPr sz="1000"/>
            </a:lvl3pPr>
            <a:lvl4pPr indent="-228600" lvl="3" marL="1828800" algn="l">
              <a:spcBef>
                <a:spcPts val="600"/>
              </a:spcBef>
              <a:spcAft>
                <a:spcPts val="0"/>
              </a:spcAft>
              <a:buSzPts val="630"/>
              <a:buNone/>
              <a:defRPr sz="900"/>
            </a:lvl4pPr>
            <a:lvl5pPr indent="-228600" lvl="4" marL="2286000" algn="l">
              <a:spcBef>
                <a:spcPts val="600"/>
              </a:spcBef>
              <a:spcAft>
                <a:spcPts val="0"/>
              </a:spcAft>
              <a:buSzPts val="630"/>
              <a:buNone/>
              <a:defRPr sz="900"/>
            </a:lvl5pPr>
            <a:lvl6pPr indent="-228600" lvl="5" marL="2743200" algn="l">
              <a:spcBef>
                <a:spcPts val="600"/>
              </a:spcBef>
              <a:spcAft>
                <a:spcPts val="0"/>
              </a:spcAft>
              <a:buSzPts val="630"/>
              <a:buNone/>
              <a:defRPr sz="900"/>
            </a:lvl6pPr>
            <a:lvl7pPr indent="-228600" lvl="6" marL="3200400" algn="l">
              <a:spcBef>
                <a:spcPts val="600"/>
              </a:spcBef>
              <a:spcAft>
                <a:spcPts val="0"/>
              </a:spcAft>
              <a:buSzPts val="630"/>
              <a:buNone/>
              <a:defRPr sz="900"/>
            </a:lvl7pPr>
            <a:lvl8pPr indent="-228600" lvl="7" marL="3657600" algn="l">
              <a:spcBef>
                <a:spcPts val="600"/>
              </a:spcBef>
              <a:spcAft>
                <a:spcPts val="0"/>
              </a:spcAft>
              <a:buSzPts val="630"/>
              <a:buNone/>
              <a:defRPr sz="900"/>
            </a:lvl8pPr>
            <a:lvl9pPr indent="-228600" lvl="8" marL="4114800" algn="l">
              <a:spcBef>
                <a:spcPts val="600"/>
              </a:spcBef>
              <a:spcAft>
                <a:spcPts val="600"/>
              </a:spcAft>
              <a:buSzPts val="630"/>
              <a:buNone/>
              <a:defRPr sz="900"/>
            </a:lvl9pPr>
          </a:lstStyle>
          <a:p/>
        </p:txBody>
      </p:sp>
      <p:sp>
        <p:nvSpPr>
          <p:cNvPr id="108" name="Google Shape;108;p29"/>
          <p:cNvSpPr txBox="1"/>
          <p:nvPr>
            <p:ph idx="3" type="body"/>
          </p:nvPr>
        </p:nvSpPr>
        <p:spPr>
          <a:xfrm>
            <a:off x="4446711" y="1885949"/>
            <a:ext cx="3300984" cy="764783"/>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Autofit/>
          </a:bodyPr>
          <a:lstStyle>
            <a:lvl1pPr indent="-228600" lvl="0" marL="457200" algn="ctr">
              <a:lnSpc>
                <a:spcPct val="110000"/>
              </a:lnSpc>
              <a:spcBef>
                <a:spcPts val="440"/>
              </a:spcBef>
              <a:spcAft>
                <a:spcPts val="0"/>
              </a:spcAft>
              <a:buSzPts val="1540"/>
              <a:buNone/>
              <a:defRPr b="0" sz="2200">
                <a:solidFill>
                  <a:schemeClr val="lt1"/>
                </a:solidFill>
              </a:defRPr>
            </a:lvl1pPr>
            <a:lvl2pPr indent="-228600" lvl="1" marL="914400" algn="l">
              <a:spcBef>
                <a:spcPts val="600"/>
              </a:spcBef>
              <a:spcAft>
                <a:spcPts val="0"/>
              </a:spcAft>
              <a:buSzPts val="1400"/>
              <a:buNone/>
              <a:defRPr b="1" sz="2000"/>
            </a:lvl2pPr>
            <a:lvl3pPr indent="-228600" lvl="2" marL="1371600" algn="l">
              <a:spcBef>
                <a:spcPts val="600"/>
              </a:spcBef>
              <a:spcAft>
                <a:spcPts val="0"/>
              </a:spcAft>
              <a:buSzPts val="1260"/>
              <a:buNone/>
              <a:defRPr b="1" sz="1800"/>
            </a:lvl3pPr>
            <a:lvl4pPr indent="-228600" lvl="3" marL="1828800" algn="l">
              <a:spcBef>
                <a:spcPts val="600"/>
              </a:spcBef>
              <a:spcAft>
                <a:spcPts val="0"/>
              </a:spcAft>
              <a:buSzPts val="1120"/>
              <a:buNone/>
              <a:defRPr b="1" sz="1600"/>
            </a:lvl4pPr>
            <a:lvl5pPr indent="-228600" lvl="4" marL="2286000" algn="l">
              <a:spcBef>
                <a:spcPts val="600"/>
              </a:spcBef>
              <a:spcAft>
                <a:spcPts val="0"/>
              </a:spcAft>
              <a:buSzPts val="1120"/>
              <a:buNone/>
              <a:defRPr b="1" sz="1600"/>
            </a:lvl5pPr>
            <a:lvl6pPr indent="-228600" lvl="5" marL="2743200" algn="l">
              <a:spcBef>
                <a:spcPts val="600"/>
              </a:spcBef>
              <a:spcAft>
                <a:spcPts val="0"/>
              </a:spcAft>
              <a:buSzPts val="1120"/>
              <a:buNone/>
              <a:defRPr b="1" sz="1600"/>
            </a:lvl6pPr>
            <a:lvl7pPr indent="-228600" lvl="6" marL="3200400" algn="l">
              <a:spcBef>
                <a:spcPts val="600"/>
              </a:spcBef>
              <a:spcAft>
                <a:spcPts val="0"/>
              </a:spcAft>
              <a:buSzPts val="1120"/>
              <a:buNone/>
              <a:defRPr b="1" sz="1600"/>
            </a:lvl7pPr>
            <a:lvl8pPr indent="-228600" lvl="7" marL="3657600" algn="l">
              <a:spcBef>
                <a:spcPts val="600"/>
              </a:spcBef>
              <a:spcAft>
                <a:spcPts val="0"/>
              </a:spcAft>
              <a:buSzPts val="1120"/>
              <a:buNone/>
              <a:defRPr b="1" sz="1600"/>
            </a:lvl8pPr>
            <a:lvl9pPr indent="-228600" lvl="8" marL="4114800" algn="l">
              <a:spcBef>
                <a:spcPts val="600"/>
              </a:spcBef>
              <a:spcAft>
                <a:spcPts val="600"/>
              </a:spcAft>
              <a:buSzPts val="1120"/>
              <a:buNone/>
              <a:defRPr b="1" sz="1600"/>
            </a:lvl9pPr>
          </a:lstStyle>
          <a:p/>
        </p:txBody>
      </p:sp>
      <p:sp>
        <p:nvSpPr>
          <p:cNvPr id="109" name="Google Shape;109;p29"/>
          <p:cNvSpPr txBox="1"/>
          <p:nvPr>
            <p:ph idx="4" type="body"/>
          </p:nvPr>
        </p:nvSpPr>
        <p:spPr>
          <a:xfrm>
            <a:off x="4441435" y="2768112"/>
            <a:ext cx="3300984" cy="3023088"/>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228600" lvl="0" marL="457200" algn="ctr">
              <a:lnSpc>
                <a:spcPct val="110000"/>
              </a:lnSpc>
              <a:spcBef>
                <a:spcPts val="280"/>
              </a:spcBef>
              <a:spcAft>
                <a:spcPts val="0"/>
              </a:spcAft>
              <a:buSzPts val="980"/>
              <a:buNone/>
              <a:defRPr sz="1400"/>
            </a:lvl1pPr>
            <a:lvl2pPr indent="-228600" lvl="1" marL="914400" algn="l">
              <a:spcBef>
                <a:spcPts val="600"/>
              </a:spcBef>
              <a:spcAft>
                <a:spcPts val="0"/>
              </a:spcAft>
              <a:buSzPts val="840"/>
              <a:buNone/>
              <a:defRPr sz="1200"/>
            </a:lvl2pPr>
            <a:lvl3pPr indent="-228600" lvl="2" marL="1371600" algn="l">
              <a:spcBef>
                <a:spcPts val="600"/>
              </a:spcBef>
              <a:spcAft>
                <a:spcPts val="0"/>
              </a:spcAft>
              <a:buSzPts val="700"/>
              <a:buNone/>
              <a:defRPr sz="1000"/>
            </a:lvl3pPr>
            <a:lvl4pPr indent="-228600" lvl="3" marL="1828800" algn="l">
              <a:spcBef>
                <a:spcPts val="600"/>
              </a:spcBef>
              <a:spcAft>
                <a:spcPts val="0"/>
              </a:spcAft>
              <a:buSzPts val="630"/>
              <a:buNone/>
              <a:defRPr sz="900"/>
            </a:lvl4pPr>
            <a:lvl5pPr indent="-228600" lvl="4" marL="2286000" algn="l">
              <a:spcBef>
                <a:spcPts val="600"/>
              </a:spcBef>
              <a:spcAft>
                <a:spcPts val="0"/>
              </a:spcAft>
              <a:buSzPts val="630"/>
              <a:buNone/>
              <a:defRPr sz="900"/>
            </a:lvl5pPr>
            <a:lvl6pPr indent="-228600" lvl="5" marL="2743200" algn="l">
              <a:spcBef>
                <a:spcPts val="600"/>
              </a:spcBef>
              <a:spcAft>
                <a:spcPts val="0"/>
              </a:spcAft>
              <a:buSzPts val="630"/>
              <a:buNone/>
              <a:defRPr sz="900"/>
            </a:lvl6pPr>
            <a:lvl7pPr indent="-228600" lvl="6" marL="3200400" algn="l">
              <a:spcBef>
                <a:spcPts val="600"/>
              </a:spcBef>
              <a:spcAft>
                <a:spcPts val="0"/>
              </a:spcAft>
              <a:buSzPts val="630"/>
              <a:buNone/>
              <a:defRPr sz="900"/>
            </a:lvl7pPr>
            <a:lvl8pPr indent="-228600" lvl="7" marL="3657600" algn="l">
              <a:spcBef>
                <a:spcPts val="600"/>
              </a:spcBef>
              <a:spcAft>
                <a:spcPts val="0"/>
              </a:spcAft>
              <a:buSzPts val="630"/>
              <a:buNone/>
              <a:defRPr sz="900"/>
            </a:lvl8pPr>
            <a:lvl9pPr indent="-228600" lvl="8" marL="4114800" algn="l">
              <a:spcBef>
                <a:spcPts val="600"/>
              </a:spcBef>
              <a:spcAft>
                <a:spcPts val="600"/>
              </a:spcAft>
              <a:buSzPts val="630"/>
              <a:buNone/>
              <a:defRPr sz="900"/>
            </a:lvl9pPr>
          </a:lstStyle>
          <a:p/>
        </p:txBody>
      </p:sp>
      <p:sp>
        <p:nvSpPr>
          <p:cNvPr id="110" name="Google Shape;110;p29"/>
          <p:cNvSpPr txBox="1"/>
          <p:nvPr>
            <p:ph idx="5" type="body"/>
          </p:nvPr>
        </p:nvSpPr>
        <p:spPr>
          <a:xfrm>
            <a:off x="7966572" y="1885950"/>
            <a:ext cx="3300984" cy="764782"/>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Autofit/>
          </a:bodyPr>
          <a:lstStyle>
            <a:lvl1pPr indent="-228600" lvl="0" marL="457200" algn="ctr">
              <a:lnSpc>
                <a:spcPct val="110000"/>
              </a:lnSpc>
              <a:spcBef>
                <a:spcPts val="440"/>
              </a:spcBef>
              <a:spcAft>
                <a:spcPts val="0"/>
              </a:spcAft>
              <a:buSzPts val="1540"/>
              <a:buNone/>
              <a:defRPr b="0" sz="2200">
                <a:solidFill>
                  <a:schemeClr val="lt1"/>
                </a:solidFill>
              </a:defRPr>
            </a:lvl1pPr>
            <a:lvl2pPr indent="-228600" lvl="1" marL="914400" algn="l">
              <a:spcBef>
                <a:spcPts val="600"/>
              </a:spcBef>
              <a:spcAft>
                <a:spcPts val="0"/>
              </a:spcAft>
              <a:buSzPts val="1400"/>
              <a:buNone/>
              <a:defRPr b="1" sz="2000"/>
            </a:lvl2pPr>
            <a:lvl3pPr indent="-228600" lvl="2" marL="1371600" algn="l">
              <a:spcBef>
                <a:spcPts val="600"/>
              </a:spcBef>
              <a:spcAft>
                <a:spcPts val="0"/>
              </a:spcAft>
              <a:buSzPts val="1260"/>
              <a:buNone/>
              <a:defRPr b="1" sz="1800"/>
            </a:lvl3pPr>
            <a:lvl4pPr indent="-228600" lvl="3" marL="1828800" algn="l">
              <a:spcBef>
                <a:spcPts val="600"/>
              </a:spcBef>
              <a:spcAft>
                <a:spcPts val="0"/>
              </a:spcAft>
              <a:buSzPts val="1120"/>
              <a:buNone/>
              <a:defRPr b="1" sz="1600"/>
            </a:lvl4pPr>
            <a:lvl5pPr indent="-228600" lvl="4" marL="2286000" algn="l">
              <a:spcBef>
                <a:spcPts val="600"/>
              </a:spcBef>
              <a:spcAft>
                <a:spcPts val="0"/>
              </a:spcAft>
              <a:buSzPts val="1120"/>
              <a:buNone/>
              <a:defRPr b="1" sz="1600"/>
            </a:lvl5pPr>
            <a:lvl6pPr indent="-228600" lvl="5" marL="2743200" algn="l">
              <a:spcBef>
                <a:spcPts val="600"/>
              </a:spcBef>
              <a:spcAft>
                <a:spcPts val="0"/>
              </a:spcAft>
              <a:buSzPts val="1120"/>
              <a:buNone/>
              <a:defRPr b="1" sz="1600"/>
            </a:lvl6pPr>
            <a:lvl7pPr indent="-228600" lvl="6" marL="3200400" algn="l">
              <a:spcBef>
                <a:spcPts val="600"/>
              </a:spcBef>
              <a:spcAft>
                <a:spcPts val="0"/>
              </a:spcAft>
              <a:buSzPts val="1120"/>
              <a:buNone/>
              <a:defRPr b="1" sz="1600"/>
            </a:lvl7pPr>
            <a:lvl8pPr indent="-228600" lvl="7" marL="3657600" algn="l">
              <a:spcBef>
                <a:spcPts val="600"/>
              </a:spcBef>
              <a:spcAft>
                <a:spcPts val="0"/>
              </a:spcAft>
              <a:buSzPts val="1120"/>
              <a:buNone/>
              <a:defRPr b="1" sz="1600"/>
            </a:lvl8pPr>
            <a:lvl9pPr indent="-228600" lvl="8" marL="4114800" algn="l">
              <a:spcBef>
                <a:spcPts val="600"/>
              </a:spcBef>
              <a:spcAft>
                <a:spcPts val="600"/>
              </a:spcAft>
              <a:buSzPts val="1120"/>
              <a:buNone/>
              <a:defRPr b="1" sz="1600"/>
            </a:lvl9pPr>
          </a:lstStyle>
          <a:p/>
        </p:txBody>
      </p:sp>
      <p:sp>
        <p:nvSpPr>
          <p:cNvPr id="111" name="Google Shape;111;p29"/>
          <p:cNvSpPr txBox="1"/>
          <p:nvPr>
            <p:ph idx="6" type="body"/>
          </p:nvPr>
        </p:nvSpPr>
        <p:spPr>
          <a:xfrm>
            <a:off x="7966572" y="2768110"/>
            <a:ext cx="3300984" cy="3023089"/>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228600" lvl="0" marL="457200" algn="ctr">
              <a:lnSpc>
                <a:spcPct val="110000"/>
              </a:lnSpc>
              <a:spcBef>
                <a:spcPts val="280"/>
              </a:spcBef>
              <a:spcAft>
                <a:spcPts val="0"/>
              </a:spcAft>
              <a:buSzPts val="980"/>
              <a:buNone/>
              <a:defRPr sz="1400"/>
            </a:lvl1pPr>
            <a:lvl2pPr indent="-228600" lvl="1" marL="914400" algn="l">
              <a:spcBef>
                <a:spcPts val="600"/>
              </a:spcBef>
              <a:spcAft>
                <a:spcPts val="0"/>
              </a:spcAft>
              <a:buSzPts val="840"/>
              <a:buNone/>
              <a:defRPr sz="1200"/>
            </a:lvl2pPr>
            <a:lvl3pPr indent="-228600" lvl="2" marL="1371600" algn="l">
              <a:spcBef>
                <a:spcPts val="600"/>
              </a:spcBef>
              <a:spcAft>
                <a:spcPts val="0"/>
              </a:spcAft>
              <a:buSzPts val="700"/>
              <a:buNone/>
              <a:defRPr sz="1000"/>
            </a:lvl3pPr>
            <a:lvl4pPr indent="-228600" lvl="3" marL="1828800" algn="l">
              <a:spcBef>
                <a:spcPts val="600"/>
              </a:spcBef>
              <a:spcAft>
                <a:spcPts val="0"/>
              </a:spcAft>
              <a:buSzPts val="630"/>
              <a:buNone/>
              <a:defRPr sz="900"/>
            </a:lvl4pPr>
            <a:lvl5pPr indent="-228600" lvl="4" marL="2286000" algn="l">
              <a:spcBef>
                <a:spcPts val="600"/>
              </a:spcBef>
              <a:spcAft>
                <a:spcPts val="0"/>
              </a:spcAft>
              <a:buSzPts val="630"/>
              <a:buNone/>
              <a:defRPr sz="900"/>
            </a:lvl5pPr>
            <a:lvl6pPr indent="-228600" lvl="5" marL="2743200" algn="l">
              <a:spcBef>
                <a:spcPts val="600"/>
              </a:spcBef>
              <a:spcAft>
                <a:spcPts val="0"/>
              </a:spcAft>
              <a:buSzPts val="630"/>
              <a:buNone/>
              <a:defRPr sz="900"/>
            </a:lvl6pPr>
            <a:lvl7pPr indent="-228600" lvl="6" marL="3200400" algn="l">
              <a:spcBef>
                <a:spcPts val="600"/>
              </a:spcBef>
              <a:spcAft>
                <a:spcPts val="0"/>
              </a:spcAft>
              <a:buSzPts val="630"/>
              <a:buNone/>
              <a:defRPr sz="900"/>
            </a:lvl7pPr>
            <a:lvl8pPr indent="-228600" lvl="7" marL="3657600" algn="l">
              <a:spcBef>
                <a:spcPts val="600"/>
              </a:spcBef>
              <a:spcAft>
                <a:spcPts val="0"/>
              </a:spcAft>
              <a:buSzPts val="630"/>
              <a:buNone/>
              <a:defRPr sz="900"/>
            </a:lvl8pPr>
            <a:lvl9pPr indent="-228600" lvl="8" marL="4114800" algn="l">
              <a:spcBef>
                <a:spcPts val="600"/>
              </a:spcBef>
              <a:spcAft>
                <a:spcPts val="600"/>
              </a:spcAft>
              <a:buSzPts val="630"/>
              <a:buNone/>
              <a:defRPr sz="900"/>
            </a:lvl9pPr>
          </a:lstStyle>
          <a:p/>
        </p:txBody>
      </p:sp>
      <p:sp>
        <p:nvSpPr>
          <p:cNvPr id="112" name="Google Shape;112;p29"/>
          <p:cNvSpPr txBox="1"/>
          <p:nvPr>
            <p:ph idx="10" type="dt"/>
          </p:nvPr>
        </p:nvSpPr>
        <p:spPr>
          <a:xfrm>
            <a:off x="7678736" y="6000749"/>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3" name="Google Shape;113;p29"/>
          <p:cNvSpPr txBox="1"/>
          <p:nvPr>
            <p:ph idx="11" type="ftr"/>
          </p:nvPr>
        </p:nvSpPr>
        <p:spPr>
          <a:xfrm>
            <a:off x="913795" y="6000749"/>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4" name="Google Shape;114;p29"/>
          <p:cNvSpPr txBox="1"/>
          <p:nvPr>
            <p:ph idx="12" type="sldNum"/>
          </p:nvPr>
        </p:nvSpPr>
        <p:spPr>
          <a:xfrm>
            <a:off x="10514011" y="6000749"/>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3 Picture Column">
  <p:cSld name="3 Picture Column">
    <p:spTree>
      <p:nvGrpSpPr>
        <p:cNvPr id="115" name="Shape 115"/>
        <p:cNvGrpSpPr/>
        <p:nvPr/>
      </p:nvGrpSpPr>
      <p:grpSpPr>
        <a:xfrm>
          <a:off x="0" y="0"/>
          <a:ext cx="0" cy="0"/>
          <a:chOff x="0" y="0"/>
          <a:chExt cx="0" cy="0"/>
        </a:xfrm>
      </p:grpSpPr>
      <p:pic>
        <p:nvPicPr>
          <p:cNvPr descr="Slate-V2-HD-3colPhotoInset.png" id="116" name="Google Shape;116;p30"/>
          <p:cNvPicPr preferRelativeResize="0"/>
          <p:nvPr/>
        </p:nvPicPr>
        <p:blipFill rotWithShape="1">
          <a:blip r:embed="rId2">
            <a:alphaModFix/>
          </a:blip>
          <a:srcRect b="0" l="0" r="0" t="0"/>
          <a:stretch/>
        </p:blipFill>
        <p:spPr>
          <a:xfrm>
            <a:off x="897962" y="1818214"/>
            <a:ext cx="3339972" cy="1847851"/>
          </a:xfrm>
          <a:prstGeom prst="rect">
            <a:avLst/>
          </a:prstGeom>
          <a:noFill/>
          <a:ln>
            <a:noFill/>
          </a:ln>
        </p:spPr>
      </p:pic>
      <p:pic>
        <p:nvPicPr>
          <p:cNvPr descr="Slate-V2-HD-3colPhotoInset.png" id="117" name="Google Shape;117;p30"/>
          <p:cNvPicPr preferRelativeResize="0"/>
          <p:nvPr/>
        </p:nvPicPr>
        <p:blipFill rotWithShape="1">
          <a:blip r:embed="rId2">
            <a:alphaModFix/>
          </a:blip>
          <a:srcRect b="0" l="0" r="0" t="0"/>
          <a:stretch/>
        </p:blipFill>
        <p:spPr>
          <a:xfrm>
            <a:off x="4403800" y="1818214"/>
            <a:ext cx="3339972" cy="1847851"/>
          </a:xfrm>
          <a:prstGeom prst="rect">
            <a:avLst/>
          </a:prstGeom>
          <a:noFill/>
          <a:ln>
            <a:noFill/>
          </a:ln>
        </p:spPr>
      </p:pic>
      <p:pic>
        <p:nvPicPr>
          <p:cNvPr descr="Slate-V2-HD-3colPhotoInset.png" id="118" name="Google Shape;118;p30"/>
          <p:cNvPicPr preferRelativeResize="0"/>
          <p:nvPr/>
        </p:nvPicPr>
        <p:blipFill rotWithShape="1">
          <a:blip r:embed="rId2">
            <a:alphaModFix/>
          </a:blip>
          <a:srcRect b="0" l="0" r="0" t="0"/>
          <a:stretch/>
        </p:blipFill>
        <p:spPr>
          <a:xfrm>
            <a:off x="7936051" y="1818214"/>
            <a:ext cx="3339972" cy="1847851"/>
          </a:xfrm>
          <a:prstGeom prst="rect">
            <a:avLst/>
          </a:prstGeom>
          <a:noFill/>
          <a:ln>
            <a:noFill/>
          </a:ln>
        </p:spPr>
      </p:pic>
      <p:sp>
        <p:nvSpPr>
          <p:cNvPr id="119" name="Google Shape;119;p30"/>
          <p:cNvSpPr txBox="1"/>
          <p:nvPr>
            <p:ph type="title"/>
          </p:nvPr>
        </p:nvSpPr>
        <p:spPr>
          <a:xfrm>
            <a:off x="913794" y="609600"/>
            <a:ext cx="10353763" cy="97045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lvl1pPr lvl="0" algn="ctr">
              <a:lnSpc>
                <a:spcPct val="90000"/>
              </a:lnSpc>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0" name="Google Shape;120;p30"/>
          <p:cNvSpPr txBox="1"/>
          <p:nvPr>
            <p:ph idx="1" type="body"/>
          </p:nvPr>
        </p:nvSpPr>
        <p:spPr>
          <a:xfrm>
            <a:off x="913795" y="3904106"/>
            <a:ext cx="3300984" cy="576262"/>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Autofit/>
          </a:bodyPr>
          <a:lstStyle>
            <a:lvl1pPr indent="-228600" lvl="0" marL="457200" algn="ctr">
              <a:lnSpc>
                <a:spcPct val="110000"/>
              </a:lnSpc>
              <a:spcBef>
                <a:spcPts val="400"/>
              </a:spcBef>
              <a:spcAft>
                <a:spcPts val="0"/>
              </a:spcAft>
              <a:buSzPts val="1400"/>
              <a:buNone/>
              <a:defRPr b="0" sz="2000">
                <a:solidFill>
                  <a:schemeClr val="lt1"/>
                </a:solidFill>
              </a:defRPr>
            </a:lvl1pPr>
            <a:lvl2pPr indent="-228600" lvl="1" marL="914400" algn="l">
              <a:spcBef>
                <a:spcPts val="600"/>
              </a:spcBef>
              <a:spcAft>
                <a:spcPts val="0"/>
              </a:spcAft>
              <a:buSzPts val="1400"/>
              <a:buNone/>
              <a:defRPr b="1" sz="2000"/>
            </a:lvl2pPr>
            <a:lvl3pPr indent="-228600" lvl="2" marL="1371600" algn="l">
              <a:spcBef>
                <a:spcPts val="600"/>
              </a:spcBef>
              <a:spcAft>
                <a:spcPts val="0"/>
              </a:spcAft>
              <a:buSzPts val="1260"/>
              <a:buNone/>
              <a:defRPr b="1" sz="1800"/>
            </a:lvl3pPr>
            <a:lvl4pPr indent="-228600" lvl="3" marL="1828800" algn="l">
              <a:spcBef>
                <a:spcPts val="600"/>
              </a:spcBef>
              <a:spcAft>
                <a:spcPts val="0"/>
              </a:spcAft>
              <a:buSzPts val="1120"/>
              <a:buNone/>
              <a:defRPr b="1" sz="1600"/>
            </a:lvl4pPr>
            <a:lvl5pPr indent="-228600" lvl="4" marL="2286000" algn="l">
              <a:spcBef>
                <a:spcPts val="600"/>
              </a:spcBef>
              <a:spcAft>
                <a:spcPts val="0"/>
              </a:spcAft>
              <a:buSzPts val="1120"/>
              <a:buNone/>
              <a:defRPr b="1" sz="1600"/>
            </a:lvl5pPr>
            <a:lvl6pPr indent="-228600" lvl="5" marL="2743200" algn="l">
              <a:spcBef>
                <a:spcPts val="600"/>
              </a:spcBef>
              <a:spcAft>
                <a:spcPts val="0"/>
              </a:spcAft>
              <a:buSzPts val="1120"/>
              <a:buNone/>
              <a:defRPr b="1" sz="1600"/>
            </a:lvl6pPr>
            <a:lvl7pPr indent="-228600" lvl="6" marL="3200400" algn="l">
              <a:spcBef>
                <a:spcPts val="600"/>
              </a:spcBef>
              <a:spcAft>
                <a:spcPts val="0"/>
              </a:spcAft>
              <a:buSzPts val="1120"/>
              <a:buNone/>
              <a:defRPr b="1" sz="1600"/>
            </a:lvl7pPr>
            <a:lvl8pPr indent="-228600" lvl="7" marL="3657600" algn="l">
              <a:spcBef>
                <a:spcPts val="600"/>
              </a:spcBef>
              <a:spcAft>
                <a:spcPts val="0"/>
              </a:spcAft>
              <a:buSzPts val="1120"/>
              <a:buNone/>
              <a:defRPr b="1" sz="1600"/>
            </a:lvl8pPr>
            <a:lvl9pPr indent="-228600" lvl="8" marL="4114800" algn="l">
              <a:spcBef>
                <a:spcPts val="600"/>
              </a:spcBef>
              <a:spcAft>
                <a:spcPts val="600"/>
              </a:spcAft>
              <a:buSzPts val="1120"/>
              <a:buNone/>
              <a:defRPr b="1" sz="1600"/>
            </a:lvl9pPr>
          </a:lstStyle>
          <a:p/>
        </p:txBody>
      </p:sp>
      <p:sp>
        <p:nvSpPr>
          <p:cNvPr id="121" name="Google Shape;121;p30"/>
          <p:cNvSpPr/>
          <p:nvPr>
            <p:ph idx="2" type="pic"/>
          </p:nvPr>
        </p:nvSpPr>
        <p:spPr>
          <a:xfrm>
            <a:off x="1018102" y="1938918"/>
            <a:ext cx="3092368" cy="1602954"/>
          </a:xfrm>
          <a:prstGeom prst="roundRect">
            <a:avLst>
              <a:gd fmla="val 1858" name="adj"/>
            </a:avLst>
          </a:prstGeom>
          <a:noFill/>
          <a:ln>
            <a:noFill/>
          </a:ln>
          <a:effectLst>
            <a:outerShdw blurRad="38100" dir="4440000" dist="25400">
              <a:srgbClr val="000000">
                <a:alpha val="35686"/>
              </a:srgbClr>
            </a:outerShdw>
          </a:effectLst>
        </p:spPr>
        <p:txBody>
          <a:bodyPr anchorCtr="0" anchor="t" bIns="45700" lIns="91425" spcFirstLastPara="1" rIns="91425" wrap="square" tIns="45700">
            <a:normAutofit/>
          </a:bodyPr>
          <a:lstStyle>
            <a:lvl1pPr lvl="0" marR="0" rtl="0" algn="ctr">
              <a:lnSpc>
                <a:spcPct val="110000"/>
              </a:lnSpc>
              <a:spcBef>
                <a:spcPts val="320"/>
              </a:spcBef>
              <a:spcAft>
                <a:spcPts val="0"/>
              </a:spcAft>
              <a:buClr>
                <a:schemeClr val="lt2"/>
              </a:buClr>
              <a:buSzPts val="1120"/>
              <a:buFont typeface="Noto Sans Symbols"/>
              <a:buNone/>
              <a:defRPr b="0" i="0" sz="1600" u="none" cap="none" strike="noStrike">
                <a:solidFill>
                  <a:schemeClr val="lt2"/>
                </a:solidFill>
                <a:latin typeface="Arial"/>
                <a:ea typeface="Arial"/>
                <a:cs typeface="Arial"/>
                <a:sym typeface="Arial"/>
              </a:defRPr>
            </a:lvl1pPr>
            <a:lvl2pPr lvl="1" marR="0" rtl="0" algn="l">
              <a:spcBef>
                <a:spcPts val="600"/>
              </a:spcBef>
              <a:spcAft>
                <a:spcPts val="0"/>
              </a:spcAft>
              <a:buClr>
                <a:schemeClr val="lt2"/>
              </a:buClr>
              <a:buSzPts val="1120"/>
              <a:buFont typeface="Noto Sans Symbols"/>
              <a:buNone/>
              <a:defRPr b="0" i="0" sz="1600" u="none" cap="none" strike="noStrike">
                <a:solidFill>
                  <a:schemeClr val="lt2"/>
                </a:solidFill>
                <a:latin typeface="Arial"/>
                <a:ea typeface="Arial"/>
                <a:cs typeface="Arial"/>
                <a:sym typeface="Arial"/>
              </a:defRPr>
            </a:lvl2pPr>
            <a:lvl3pPr lvl="2" marR="0" rtl="0" algn="l">
              <a:spcBef>
                <a:spcPts val="600"/>
              </a:spcBef>
              <a:spcAft>
                <a:spcPts val="0"/>
              </a:spcAft>
              <a:buClr>
                <a:schemeClr val="lt2"/>
              </a:buClr>
              <a:buSzPts val="1120"/>
              <a:buFont typeface="Noto Sans Symbols"/>
              <a:buNone/>
              <a:defRPr b="0" i="0" sz="1600" u="none" cap="none" strike="noStrike">
                <a:solidFill>
                  <a:schemeClr val="lt2"/>
                </a:solidFill>
                <a:latin typeface="Arial"/>
                <a:ea typeface="Arial"/>
                <a:cs typeface="Arial"/>
                <a:sym typeface="Arial"/>
              </a:defRPr>
            </a:lvl3pPr>
            <a:lvl4pPr lvl="3" marR="0" rtl="0" algn="l">
              <a:spcBef>
                <a:spcPts val="600"/>
              </a:spcBef>
              <a:spcAft>
                <a:spcPts val="0"/>
              </a:spcAft>
              <a:buClr>
                <a:schemeClr val="lt2"/>
              </a:buClr>
              <a:buSzPts val="1120"/>
              <a:buFont typeface="Noto Sans Symbols"/>
              <a:buNone/>
              <a:defRPr b="0" i="0" sz="1600" u="none" cap="none" strike="noStrike">
                <a:solidFill>
                  <a:schemeClr val="lt2"/>
                </a:solidFill>
                <a:latin typeface="Arial"/>
                <a:ea typeface="Arial"/>
                <a:cs typeface="Arial"/>
                <a:sym typeface="Arial"/>
              </a:defRPr>
            </a:lvl4pPr>
            <a:lvl5pPr lvl="4" marR="0" rtl="0" algn="l">
              <a:spcBef>
                <a:spcPts val="600"/>
              </a:spcBef>
              <a:spcAft>
                <a:spcPts val="0"/>
              </a:spcAft>
              <a:buClr>
                <a:schemeClr val="lt2"/>
              </a:buClr>
              <a:buSzPts val="1120"/>
              <a:buFont typeface="Noto Sans Symbols"/>
              <a:buNone/>
              <a:defRPr b="0" i="0" sz="1600" u="none" cap="none" strike="noStrike">
                <a:solidFill>
                  <a:schemeClr val="lt2"/>
                </a:solidFill>
                <a:latin typeface="Arial"/>
                <a:ea typeface="Arial"/>
                <a:cs typeface="Arial"/>
                <a:sym typeface="Arial"/>
              </a:defRPr>
            </a:lvl5pPr>
            <a:lvl6pPr lvl="5" marR="0" rtl="0" algn="l">
              <a:spcBef>
                <a:spcPts val="600"/>
              </a:spcBef>
              <a:spcAft>
                <a:spcPts val="0"/>
              </a:spcAft>
              <a:buClr>
                <a:schemeClr val="lt2"/>
              </a:buClr>
              <a:buSzPts val="1120"/>
              <a:buFont typeface="Noto Sans Symbols"/>
              <a:buNone/>
              <a:defRPr b="0" i="0" sz="1600" u="none" cap="none" strike="noStrike">
                <a:solidFill>
                  <a:schemeClr val="lt2"/>
                </a:solidFill>
                <a:latin typeface="Arial"/>
                <a:ea typeface="Arial"/>
                <a:cs typeface="Arial"/>
                <a:sym typeface="Arial"/>
              </a:defRPr>
            </a:lvl6pPr>
            <a:lvl7pPr lvl="6" marR="0" rtl="0" algn="l">
              <a:spcBef>
                <a:spcPts val="600"/>
              </a:spcBef>
              <a:spcAft>
                <a:spcPts val="0"/>
              </a:spcAft>
              <a:buClr>
                <a:schemeClr val="lt2"/>
              </a:buClr>
              <a:buSzPts val="1120"/>
              <a:buFont typeface="Noto Sans Symbols"/>
              <a:buNone/>
              <a:defRPr b="0" i="0" sz="1600" u="none" cap="none" strike="noStrike">
                <a:solidFill>
                  <a:schemeClr val="lt2"/>
                </a:solidFill>
                <a:latin typeface="Arial"/>
                <a:ea typeface="Arial"/>
                <a:cs typeface="Arial"/>
                <a:sym typeface="Arial"/>
              </a:defRPr>
            </a:lvl7pPr>
            <a:lvl8pPr lvl="7" marR="0" rtl="0" algn="l">
              <a:spcBef>
                <a:spcPts val="600"/>
              </a:spcBef>
              <a:spcAft>
                <a:spcPts val="0"/>
              </a:spcAft>
              <a:buClr>
                <a:schemeClr val="lt2"/>
              </a:buClr>
              <a:buSzPts val="1120"/>
              <a:buFont typeface="Noto Sans Symbols"/>
              <a:buNone/>
              <a:defRPr b="0" i="0" sz="1600" u="none" cap="none" strike="noStrike">
                <a:solidFill>
                  <a:schemeClr val="lt2"/>
                </a:solidFill>
                <a:latin typeface="Arial"/>
                <a:ea typeface="Arial"/>
                <a:cs typeface="Arial"/>
                <a:sym typeface="Arial"/>
              </a:defRPr>
            </a:lvl8pPr>
            <a:lvl9pPr lvl="8" marR="0" rtl="0" algn="l">
              <a:spcBef>
                <a:spcPts val="600"/>
              </a:spcBef>
              <a:spcAft>
                <a:spcPts val="600"/>
              </a:spcAft>
              <a:buClr>
                <a:schemeClr val="lt2"/>
              </a:buClr>
              <a:buSzPts val="1120"/>
              <a:buFont typeface="Noto Sans Symbols"/>
              <a:buNone/>
              <a:defRPr b="0" i="0" sz="1600" u="none" cap="none" strike="noStrike">
                <a:solidFill>
                  <a:schemeClr val="lt2"/>
                </a:solidFill>
                <a:latin typeface="Arial"/>
                <a:ea typeface="Arial"/>
                <a:cs typeface="Arial"/>
                <a:sym typeface="Arial"/>
              </a:defRPr>
            </a:lvl9pPr>
          </a:lstStyle>
          <a:p/>
        </p:txBody>
      </p:sp>
      <p:sp>
        <p:nvSpPr>
          <p:cNvPr id="122" name="Google Shape;122;p30"/>
          <p:cNvSpPr txBox="1"/>
          <p:nvPr>
            <p:ph idx="3" type="body"/>
          </p:nvPr>
        </p:nvSpPr>
        <p:spPr>
          <a:xfrm>
            <a:off x="913795" y="4572443"/>
            <a:ext cx="3300984" cy="1218758"/>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228600" lvl="0" marL="457200" algn="ctr">
              <a:lnSpc>
                <a:spcPct val="110000"/>
              </a:lnSpc>
              <a:spcBef>
                <a:spcPts val="280"/>
              </a:spcBef>
              <a:spcAft>
                <a:spcPts val="0"/>
              </a:spcAft>
              <a:buSzPts val="980"/>
              <a:buNone/>
              <a:defRPr sz="1400"/>
            </a:lvl1pPr>
            <a:lvl2pPr indent="-228600" lvl="1" marL="914400" algn="l">
              <a:spcBef>
                <a:spcPts val="600"/>
              </a:spcBef>
              <a:spcAft>
                <a:spcPts val="0"/>
              </a:spcAft>
              <a:buSzPts val="840"/>
              <a:buNone/>
              <a:defRPr sz="1200"/>
            </a:lvl2pPr>
            <a:lvl3pPr indent="-228600" lvl="2" marL="1371600" algn="l">
              <a:spcBef>
                <a:spcPts val="600"/>
              </a:spcBef>
              <a:spcAft>
                <a:spcPts val="0"/>
              </a:spcAft>
              <a:buSzPts val="700"/>
              <a:buNone/>
              <a:defRPr sz="1000"/>
            </a:lvl3pPr>
            <a:lvl4pPr indent="-228600" lvl="3" marL="1828800" algn="l">
              <a:spcBef>
                <a:spcPts val="600"/>
              </a:spcBef>
              <a:spcAft>
                <a:spcPts val="0"/>
              </a:spcAft>
              <a:buSzPts val="630"/>
              <a:buNone/>
              <a:defRPr sz="900"/>
            </a:lvl4pPr>
            <a:lvl5pPr indent="-228600" lvl="4" marL="2286000" algn="l">
              <a:spcBef>
                <a:spcPts val="600"/>
              </a:spcBef>
              <a:spcAft>
                <a:spcPts val="0"/>
              </a:spcAft>
              <a:buSzPts val="630"/>
              <a:buNone/>
              <a:defRPr sz="900"/>
            </a:lvl5pPr>
            <a:lvl6pPr indent="-228600" lvl="5" marL="2743200" algn="l">
              <a:spcBef>
                <a:spcPts val="600"/>
              </a:spcBef>
              <a:spcAft>
                <a:spcPts val="0"/>
              </a:spcAft>
              <a:buSzPts val="630"/>
              <a:buNone/>
              <a:defRPr sz="900"/>
            </a:lvl6pPr>
            <a:lvl7pPr indent="-228600" lvl="6" marL="3200400" algn="l">
              <a:spcBef>
                <a:spcPts val="600"/>
              </a:spcBef>
              <a:spcAft>
                <a:spcPts val="0"/>
              </a:spcAft>
              <a:buSzPts val="630"/>
              <a:buNone/>
              <a:defRPr sz="900"/>
            </a:lvl7pPr>
            <a:lvl8pPr indent="-228600" lvl="7" marL="3657600" algn="l">
              <a:spcBef>
                <a:spcPts val="600"/>
              </a:spcBef>
              <a:spcAft>
                <a:spcPts val="0"/>
              </a:spcAft>
              <a:buSzPts val="630"/>
              <a:buNone/>
              <a:defRPr sz="900"/>
            </a:lvl8pPr>
            <a:lvl9pPr indent="-228600" lvl="8" marL="4114800" algn="l">
              <a:spcBef>
                <a:spcPts val="600"/>
              </a:spcBef>
              <a:spcAft>
                <a:spcPts val="600"/>
              </a:spcAft>
              <a:buSzPts val="630"/>
              <a:buNone/>
              <a:defRPr sz="900"/>
            </a:lvl9pPr>
          </a:lstStyle>
          <a:p/>
        </p:txBody>
      </p:sp>
      <p:sp>
        <p:nvSpPr>
          <p:cNvPr id="123" name="Google Shape;123;p30"/>
          <p:cNvSpPr txBox="1"/>
          <p:nvPr>
            <p:ph idx="4" type="body"/>
          </p:nvPr>
        </p:nvSpPr>
        <p:spPr>
          <a:xfrm>
            <a:off x="4442788" y="3904106"/>
            <a:ext cx="3300984" cy="576262"/>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Autofit/>
          </a:bodyPr>
          <a:lstStyle>
            <a:lvl1pPr indent="-228600" lvl="0" marL="457200" algn="ctr">
              <a:lnSpc>
                <a:spcPct val="110000"/>
              </a:lnSpc>
              <a:spcBef>
                <a:spcPts val="400"/>
              </a:spcBef>
              <a:spcAft>
                <a:spcPts val="0"/>
              </a:spcAft>
              <a:buSzPts val="1400"/>
              <a:buNone/>
              <a:defRPr b="0" sz="2000">
                <a:solidFill>
                  <a:schemeClr val="lt1"/>
                </a:solidFill>
              </a:defRPr>
            </a:lvl1pPr>
            <a:lvl2pPr indent="-228600" lvl="1" marL="914400" algn="l">
              <a:spcBef>
                <a:spcPts val="600"/>
              </a:spcBef>
              <a:spcAft>
                <a:spcPts val="0"/>
              </a:spcAft>
              <a:buSzPts val="1400"/>
              <a:buNone/>
              <a:defRPr b="1" sz="2000"/>
            </a:lvl2pPr>
            <a:lvl3pPr indent="-228600" lvl="2" marL="1371600" algn="l">
              <a:spcBef>
                <a:spcPts val="600"/>
              </a:spcBef>
              <a:spcAft>
                <a:spcPts val="0"/>
              </a:spcAft>
              <a:buSzPts val="1260"/>
              <a:buNone/>
              <a:defRPr b="1" sz="1800"/>
            </a:lvl3pPr>
            <a:lvl4pPr indent="-228600" lvl="3" marL="1828800" algn="l">
              <a:spcBef>
                <a:spcPts val="600"/>
              </a:spcBef>
              <a:spcAft>
                <a:spcPts val="0"/>
              </a:spcAft>
              <a:buSzPts val="1120"/>
              <a:buNone/>
              <a:defRPr b="1" sz="1600"/>
            </a:lvl4pPr>
            <a:lvl5pPr indent="-228600" lvl="4" marL="2286000" algn="l">
              <a:spcBef>
                <a:spcPts val="600"/>
              </a:spcBef>
              <a:spcAft>
                <a:spcPts val="0"/>
              </a:spcAft>
              <a:buSzPts val="1120"/>
              <a:buNone/>
              <a:defRPr b="1" sz="1600"/>
            </a:lvl5pPr>
            <a:lvl6pPr indent="-228600" lvl="5" marL="2743200" algn="l">
              <a:spcBef>
                <a:spcPts val="600"/>
              </a:spcBef>
              <a:spcAft>
                <a:spcPts val="0"/>
              </a:spcAft>
              <a:buSzPts val="1120"/>
              <a:buNone/>
              <a:defRPr b="1" sz="1600"/>
            </a:lvl6pPr>
            <a:lvl7pPr indent="-228600" lvl="6" marL="3200400" algn="l">
              <a:spcBef>
                <a:spcPts val="600"/>
              </a:spcBef>
              <a:spcAft>
                <a:spcPts val="0"/>
              </a:spcAft>
              <a:buSzPts val="1120"/>
              <a:buNone/>
              <a:defRPr b="1" sz="1600"/>
            </a:lvl7pPr>
            <a:lvl8pPr indent="-228600" lvl="7" marL="3657600" algn="l">
              <a:spcBef>
                <a:spcPts val="600"/>
              </a:spcBef>
              <a:spcAft>
                <a:spcPts val="0"/>
              </a:spcAft>
              <a:buSzPts val="1120"/>
              <a:buNone/>
              <a:defRPr b="1" sz="1600"/>
            </a:lvl8pPr>
            <a:lvl9pPr indent="-228600" lvl="8" marL="4114800" algn="l">
              <a:spcBef>
                <a:spcPts val="600"/>
              </a:spcBef>
              <a:spcAft>
                <a:spcPts val="600"/>
              </a:spcAft>
              <a:buSzPts val="1120"/>
              <a:buNone/>
              <a:defRPr b="1" sz="1600"/>
            </a:lvl9pPr>
          </a:lstStyle>
          <a:p/>
        </p:txBody>
      </p:sp>
      <p:sp>
        <p:nvSpPr>
          <p:cNvPr id="124" name="Google Shape;124;p30"/>
          <p:cNvSpPr/>
          <p:nvPr>
            <p:ph idx="5" type="pic"/>
          </p:nvPr>
        </p:nvSpPr>
        <p:spPr>
          <a:xfrm>
            <a:off x="4545743" y="1939094"/>
            <a:ext cx="3092368" cy="1608164"/>
          </a:xfrm>
          <a:prstGeom prst="roundRect">
            <a:avLst>
              <a:gd fmla="val 1858" name="adj"/>
            </a:avLst>
          </a:prstGeom>
          <a:noFill/>
          <a:ln>
            <a:noFill/>
          </a:ln>
          <a:effectLst>
            <a:outerShdw blurRad="38100" dir="4440000" dist="25400">
              <a:srgbClr val="000000">
                <a:alpha val="35686"/>
              </a:srgbClr>
            </a:outerShdw>
          </a:effectLst>
        </p:spPr>
        <p:txBody>
          <a:bodyPr anchorCtr="0" anchor="t" bIns="45700" lIns="91425" spcFirstLastPara="1" rIns="91425" wrap="square" tIns="45700">
            <a:normAutofit/>
          </a:bodyPr>
          <a:lstStyle>
            <a:lvl1pPr lvl="0" marR="0" rtl="0" algn="ctr">
              <a:lnSpc>
                <a:spcPct val="110000"/>
              </a:lnSpc>
              <a:spcBef>
                <a:spcPts val="320"/>
              </a:spcBef>
              <a:spcAft>
                <a:spcPts val="0"/>
              </a:spcAft>
              <a:buClr>
                <a:schemeClr val="lt2"/>
              </a:buClr>
              <a:buSzPts val="1120"/>
              <a:buFont typeface="Noto Sans Symbols"/>
              <a:buNone/>
              <a:defRPr b="0" i="0" sz="1600" u="none" cap="none" strike="noStrike">
                <a:solidFill>
                  <a:schemeClr val="lt2"/>
                </a:solidFill>
                <a:latin typeface="Arial"/>
                <a:ea typeface="Arial"/>
                <a:cs typeface="Arial"/>
                <a:sym typeface="Arial"/>
              </a:defRPr>
            </a:lvl1pPr>
            <a:lvl2pPr lvl="1" marR="0" rtl="0" algn="l">
              <a:spcBef>
                <a:spcPts val="600"/>
              </a:spcBef>
              <a:spcAft>
                <a:spcPts val="0"/>
              </a:spcAft>
              <a:buClr>
                <a:schemeClr val="lt2"/>
              </a:buClr>
              <a:buSzPts val="1120"/>
              <a:buFont typeface="Noto Sans Symbols"/>
              <a:buNone/>
              <a:defRPr b="0" i="0" sz="1600" u="none" cap="none" strike="noStrike">
                <a:solidFill>
                  <a:schemeClr val="lt2"/>
                </a:solidFill>
                <a:latin typeface="Arial"/>
                <a:ea typeface="Arial"/>
                <a:cs typeface="Arial"/>
                <a:sym typeface="Arial"/>
              </a:defRPr>
            </a:lvl2pPr>
            <a:lvl3pPr lvl="2" marR="0" rtl="0" algn="l">
              <a:spcBef>
                <a:spcPts val="600"/>
              </a:spcBef>
              <a:spcAft>
                <a:spcPts val="0"/>
              </a:spcAft>
              <a:buClr>
                <a:schemeClr val="lt2"/>
              </a:buClr>
              <a:buSzPts val="1120"/>
              <a:buFont typeface="Noto Sans Symbols"/>
              <a:buNone/>
              <a:defRPr b="0" i="0" sz="1600" u="none" cap="none" strike="noStrike">
                <a:solidFill>
                  <a:schemeClr val="lt2"/>
                </a:solidFill>
                <a:latin typeface="Arial"/>
                <a:ea typeface="Arial"/>
                <a:cs typeface="Arial"/>
                <a:sym typeface="Arial"/>
              </a:defRPr>
            </a:lvl3pPr>
            <a:lvl4pPr lvl="3" marR="0" rtl="0" algn="l">
              <a:spcBef>
                <a:spcPts val="600"/>
              </a:spcBef>
              <a:spcAft>
                <a:spcPts val="0"/>
              </a:spcAft>
              <a:buClr>
                <a:schemeClr val="lt2"/>
              </a:buClr>
              <a:buSzPts val="1120"/>
              <a:buFont typeface="Noto Sans Symbols"/>
              <a:buNone/>
              <a:defRPr b="0" i="0" sz="1600" u="none" cap="none" strike="noStrike">
                <a:solidFill>
                  <a:schemeClr val="lt2"/>
                </a:solidFill>
                <a:latin typeface="Arial"/>
                <a:ea typeface="Arial"/>
                <a:cs typeface="Arial"/>
                <a:sym typeface="Arial"/>
              </a:defRPr>
            </a:lvl4pPr>
            <a:lvl5pPr lvl="4" marR="0" rtl="0" algn="l">
              <a:spcBef>
                <a:spcPts val="600"/>
              </a:spcBef>
              <a:spcAft>
                <a:spcPts val="0"/>
              </a:spcAft>
              <a:buClr>
                <a:schemeClr val="lt2"/>
              </a:buClr>
              <a:buSzPts val="1120"/>
              <a:buFont typeface="Noto Sans Symbols"/>
              <a:buNone/>
              <a:defRPr b="0" i="0" sz="1600" u="none" cap="none" strike="noStrike">
                <a:solidFill>
                  <a:schemeClr val="lt2"/>
                </a:solidFill>
                <a:latin typeface="Arial"/>
                <a:ea typeface="Arial"/>
                <a:cs typeface="Arial"/>
                <a:sym typeface="Arial"/>
              </a:defRPr>
            </a:lvl5pPr>
            <a:lvl6pPr lvl="5" marR="0" rtl="0" algn="l">
              <a:spcBef>
                <a:spcPts val="600"/>
              </a:spcBef>
              <a:spcAft>
                <a:spcPts val="0"/>
              </a:spcAft>
              <a:buClr>
                <a:schemeClr val="lt2"/>
              </a:buClr>
              <a:buSzPts val="1120"/>
              <a:buFont typeface="Noto Sans Symbols"/>
              <a:buNone/>
              <a:defRPr b="0" i="0" sz="1600" u="none" cap="none" strike="noStrike">
                <a:solidFill>
                  <a:schemeClr val="lt2"/>
                </a:solidFill>
                <a:latin typeface="Arial"/>
                <a:ea typeface="Arial"/>
                <a:cs typeface="Arial"/>
                <a:sym typeface="Arial"/>
              </a:defRPr>
            </a:lvl6pPr>
            <a:lvl7pPr lvl="6" marR="0" rtl="0" algn="l">
              <a:spcBef>
                <a:spcPts val="600"/>
              </a:spcBef>
              <a:spcAft>
                <a:spcPts val="0"/>
              </a:spcAft>
              <a:buClr>
                <a:schemeClr val="lt2"/>
              </a:buClr>
              <a:buSzPts val="1120"/>
              <a:buFont typeface="Noto Sans Symbols"/>
              <a:buNone/>
              <a:defRPr b="0" i="0" sz="1600" u="none" cap="none" strike="noStrike">
                <a:solidFill>
                  <a:schemeClr val="lt2"/>
                </a:solidFill>
                <a:latin typeface="Arial"/>
                <a:ea typeface="Arial"/>
                <a:cs typeface="Arial"/>
                <a:sym typeface="Arial"/>
              </a:defRPr>
            </a:lvl7pPr>
            <a:lvl8pPr lvl="7" marR="0" rtl="0" algn="l">
              <a:spcBef>
                <a:spcPts val="600"/>
              </a:spcBef>
              <a:spcAft>
                <a:spcPts val="0"/>
              </a:spcAft>
              <a:buClr>
                <a:schemeClr val="lt2"/>
              </a:buClr>
              <a:buSzPts val="1120"/>
              <a:buFont typeface="Noto Sans Symbols"/>
              <a:buNone/>
              <a:defRPr b="0" i="0" sz="1600" u="none" cap="none" strike="noStrike">
                <a:solidFill>
                  <a:schemeClr val="lt2"/>
                </a:solidFill>
                <a:latin typeface="Arial"/>
                <a:ea typeface="Arial"/>
                <a:cs typeface="Arial"/>
                <a:sym typeface="Arial"/>
              </a:defRPr>
            </a:lvl8pPr>
            <a:lvl9pPr lvl="8" marR="0" rtl="0" algn="l">
              <a:spcBef>
                <a:spcPts val="600"/>
              </a:spcBef>
              <a:spcAft>
                <a:spcPts val="600"/>
              </a:spcAft>
              <a:buClr>
                <a:schemeClr val="lt2"/>
              </a:buClr>
              <a:buSzPts val="1120"/>
              <a:buFont typeface="Noto Sans Symbols"/>
              <a:buNone/>
              <a:defRPr b="0" i="0" sz="1600" u="none" cap="none" strike="noStrike">
                <a:solidFill>
                  <a:schemeClr val="lt2"/>
                </a:solidFill>
                <a:latin typeface="Arial"/>
                <a:ea typeface="Arial"/>
                <a:cs typeface="Arial"/>
                <a:sym typeface="Arial"/>
              </a:defRPr>
            </a:lvl9pPr>
          </a:lstStyle>
          <a:p/>
        </p:txBody>
      </p:sp>
      <p:sp>
        <p:nvSpPr>
          <p:cNvPr id="125" name="Google Shape;125;p30"/>
          <p:cNvSpPr txBox="1"/>
          <p:nvPr>
            <p:ph idx="6" type="body"/>
          </p:nvPr>
        </p:nvSpPr>
        <p:spPr>
          <a:xfrm>
            <a:off x="4441435" y="4572442"/>
            <a:ext cx="3300984" cy="1218758"/>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228600" lvl="0" marL="457200" algn="ctr">
              <a:lnSpc>
                <a:spcPct val="110000"/>
              </a:lnSpc>
              <a:spcBef>
                <a:spcPts val="280"/>
              </a:spcBef>
              <a:spcAft>
                <a:spcPts val="0"/>
              </a:spcAft>
              <a:buSzPts val="980"/>
              <a:buNone/>
              <a:defRPr sz="1400"/>
            </a:lvl1pPr>
            <a:lvl2pPr indent="-228600" lvl="1" marL="914400" algn="l">
              <a:spcBef>
                <a:spcPts val="600"/>
              </a:spcBef>
              <a:spcAft>
                <a:spcPts val="0"/>
              </a:spcAft>
              <a:buSzPts val="840"/>
              <a:buNone/>
              <a:defRPr sz="1200"/>
            </a:lvl2pPr>
            <a:lvl3pPr indent="-228600" lvl="2" marL="1371600" algn="l">
              <a:spcBef>
                <a:spcPts val="600"/>
              </a:spcBef>
              <a:spcAft>
                <a:spcPts val="0"/>
              </a:spcAft>
              <a:buSzPts val="700"/>
              <a:buNone/>
              <a:defRPr sz="1000"/>
            </a:lvl3pPr>
            <a:lvl4pPr indent="-228600" lvl="3" marL="1828800" algn="l">
              <a:spcBef>
                <a:spcPts val="600"/>
              </a:spcBef>
              <a:spcAft>
                <a:spcPts val="0"/>
              </a:spcAft>
              <a:buSzPts val="630"/>
              <a:buNone/>
              <a:defRPr sz="900"/>
            </a:lvl4pPr>
            <a:lvl5pPr indent="-228600" lvl="4" marL="2286000" algn="l">
              <a:spcBef>
                <a:spcPts val="600"/>
              </a:spcBef>
              <a:spcAft>
                <a:spcPts val="0"/>
              </a:spcAft>
              <a:buSzPts val="630"/>
              <a:buNone/>
              <a:defRPr sz="900"/>
            </a:lvl5pPr>
            <a:lvl6pPr indent="-228600" lvl="5" marL="2743200" algn="l">
              <a:spcBef>
                <a:spcPts val="600"/>
              </a:spcBef>
              <a:spcAft>
                <a:spcPts val="0"/>
              </a:spcAft>
              <a:buSzPts val="630"/>
              <a:buNone/>
              <a:defRPr sz="900"/>
            </a:lvl6pPr>
            <a:lvl7pPr indent="-228600" lvl="6" marL="3200400" algn="l">
              <a:spcBef>
                <a:spcPts val="600"/>
              </a:spcBef>
              <a:spcAft>
                <a:spcPts val="0"/>
              </a:spcAft>
              <a:buSzPts val="630"/>
              <a:buNone/>
              <a:defRPr sz="900"/>
            </a:lvl7pPr>
            <a:lvl8pPr indent="-228600" lvl="7" marL="3657600" algn="l">
              <a:spcBef>
                <a:spcPts val="600"/>
              </a:spcBef>
              <a:spcAft>
                <a:spcPts val="0"/>
              </a:spcAft>
              <a:buSzPts val="630"/>
              <a:buNone/>
              <a:defRPr sz="900"/>
            </a:lvl8pPr>
            <a:lvl9pPr indent="-228600" lvl="8" marL="4114800" algn="l">
              <a:spcBef>
                <a:spcPts val="600"/>
              </a:spcBef>
              <a:spcAft>
                <a:spcPts val="600"/>
              </a:spcAft>
              <a:buSzPts val="630"/>
              <a:buNone/>
              <a:defRPr sz="900"/>
            </a:lvl9pPr>
          </a:lstStyle>
          <a:p/>
        </p:txBody>
      </p:sp>
      <p:sp>
        <p:nvSpPr>
          <p:cNvPr id="126" name="Google Shape;126;p30"/>
          <p:cNvSpPr txBox="1"/>
          <p:nvPr>
            <p:ph idx="7" type="body"/>
          </p:nvPr>
        </p:nvSpPr>
        <p:spPr>
          <a:xfrm>
            <a:off x="7966697" y="3904106"/>
            <a:ext cx="3300984" cy="576262"/>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Autofit/>
          </a:bodyPr>
          <a:lstStyle>
            <a:lvl1pPr indent="-228600" lvl="0" marL="457200" algn="ctr">
              <a:lnSpc>
                <a:spcPct val="110000"/>
              </a:lnSpc>
              <a:spcBef>
                <a:spcPts val="400"/>
              </a:spcBef>
              <a:spcAft>
                <a:spcPts val="0"/>
              </a:spcAft>
              <a:buSzPts val="1400"/>
              <a:buNone/>
              <a:defRPr b="0" sz="2000">
                <a:solidFill>
                  <a:schemeClr val="lt1"/>
                </a:solidFill>
              </a:defRPr>
            </a:lvl1pPr>
            <a:lvl2pPr indent="-228600" lvl="1" marL="914400" algn="l">
              <a:spcBef>
                <a:spcPts val="600"/>
              </a:spcBef>
              <a:spcAft>
                <a:spcPts val="0"/>
              </a:spcAft>
              <a:buSzPts val="1400"/>
              <a:buNone/>
              <a:defRPr b="1" sz="2000"/>
            </a:lvl2pPr>
            <a:lvl3pPr indent="-228600" lvl="2" marL="1371600" algn="l">
              <a:spcBef>
                <a:spcPts val="600"/>
              </a:spcBef>
              <a:spcAft>
                <a:spcPts val="0"/>
              </a:spcAft>
              <a:buSzPts val="1260"/>
              <a:buNone/>
              <a:defRPr b="1" sz="1800"/>
            </a:lvl3pPr>
            <a:lvl4pPr indent="-228600" lvl="3" marL="1828800" algn="l">
              <a:spcBef>
                <a:spcPts val="600"/>
              </a:spcBef>
              <a:spcAft>
                <a:spcPts val="0"/>
              </a:spcAft>
              <a:buSzPts val="1120"/>
              <a:buNone/>
              <a:defRPr b="1" sz="1600"/>
            </a:lvl4pPr>
            <a:lvl5pPr indent="-228600" lvl="4" marL="2286000" algn="l">
              <a:spcBef>
                <a:spcPts val="600"/>
              </a:spcBef>
              <a:spcAft>
                <a:spcPts val="0"/>
              </a:spcAft>
              <a:buSzPts val="1120"/>
              <a:buNone/>
              <a:defRPr b="1" sz="1600"/>
            </a:lvl5pPr>
            <a:lvl6pPr indent="-228600" lvl="5" marL="2743200" algn="l">
              <a:spcBef>
                <a:spcPts val="600"/>
              </a:spcBef>
              <a:spcAft>
                <a:spcPts val="0"/>
              </a:spcAft>
              <a:buSzPts val="1120"/>
              <a:buNone/>
              <a:defRPr b="1" sz="1600"/>
            </a:lvl6pPr>
            <a:lvl7pPr indent="-228600" lvl="6" marL="3200400" algn="l">
              <a:spcBef>
                <a:spcPts val="600"/>
              </a:spcBef>
              <a:spcAft>
                <a:spcPts val="0"/>
              </a:spcAft>
              <a:buSzPts val="1120"/>
              <a:buNone/>
              <a:defRPr b="1" sz="1600"/>
            </a:lvl7pPr>
            <a:lvl8pPr indent="-228600" lvl="7" marL="3657600" algn="l">
              <a:spcBef>
                <a:spcPts val="600"/>
              </a:spcBef>
              <a:spcAft>
                <a:spcPts val="0"/>
              </a:spcAft>
              <a:buSzPts val="1120"/>
              <a:buNone/>
              <a:defRPr b="1" sz="1600"/>
            </a:lvl8pPr>
            <a:lvl9pPr indent="-228600" lvl="8" marL="4114800" algn="l">
              <a:spcBef>
                <a:spcPts val="600"/>
              </a:spcBef>
              <a:spcAft>
                <a:spcPts val="600"/>
              </a:spcAft>
              <a:buSzPts val="1120"/>
              <a:buNone/>
              <a:defRPr b="1" sz="1600"/>
            </a:lvl9pPr>
          </a:lstStyle>
          <a:p/>
        </p:txBody>
      </p:sp>
      <p:sp>
        <p:nvSpPr>
          <p:cNvPr id="127" name="Google Shape;127;p30"/>
          <p:cNvSpPr/>
          <p:nvPr>
            <p:ph idx="8" type="pic"/>
          </p:nvPr>
        </p:nvSpPr>
        <p:spPr>
          <a:xfrm>
            <a:off x="8075698" y="1934432"/>
            <a:ext cx="3092368" cy="1607294"/>
          </a:xfrm>
          <a:prstGeom prst="roundRect">
            <a:avLst>
              <a:gd fmla="val 1858" name="adj"/>
            </a:avLst>
          </a:prstGeom>
          <a:noFill/>
          <a:ln>
            <a:noFill/>
          </a:ln>
          <a:effectLst>
            <a:outerShdw blurRad="38100" dir="4440000" dist="25400">
              <a:srgbClr val="000000">
                <a:alpha val="35686"/>
              </a:srgbClr>
            </a:outerShdw>
          </a:effectLst>
        </p:spPr>
        <p:txBody>
          <a:bodyPr anchorCtr="0" anchor="t" bIns="45700" lIns="91425" spcFirstLastPara="1" rIns="91425" wrap="square" tIns="45700">
            <a:normAutofit/>
          </a:bodyPr>
          <a:lstStyle>
            <a:lvl1pPr lvl="0" marR="0" rtl="0" algn="ctr">
              <a:lnSpc>
                <a:spcPct val="110000"/>
              </a:lnSpc>
              <a:spcBef>
                <a:spcPts val="320"/>
              </a:spcBef>
              <a:spcAft>
                <a:spcPts val="0"/>
              </a:spcAft>
              <a:buClr>
                <a:schemeClr val="lt2"/>
              </a:buClr>
              <a:buSzPts val="1120"/>
              <a:buFont typeface="Noto Sans Symbols"/>
              <a:buNone/>
              <a:defRPr b="0" i="0" sz="1600" u="none" cap="none" strike="noStrike">
                <a:solidFill>
                  <a:schemeClr val="lt2"/>
                </a:solidFill>
                <a:latin typeface="Arial"/>
                <a:ea typeface="Arial"/>
                <a:cs typeface="Arial"/>
                <a:sym typeface="Arial"/>
              </a:defRPr>
            </a:lvl1pPr>
            <a:lvl2pPr lvl="1" marR="0" rtl="0" algn="l">
              <a:spcBef>
                <a:spcPts val="600"/>
              </a:spcBef>
              <a:spcAft>
                <a:spcPts val="0"/>
              </a:spcAft>
              <a:buClr>
                <a:schemeClr val="lt2"/>
              </a:buClr>
              <a:buSzPts val="1120"/>
              <a:buFont typeface="Noto Sans Symbols"/>
              <a:buNone/>
              <a:defRPr b="0" i="0" sz="1600" u="none" cap="none" strike="noStrike">
                <a:solidFill>
                  <a:schemeClr val="lt2"/>
                </a:solidFill>
                <a:latin typeface="Arial"/>
                <a:ea typeface="Arial"/>
                <a:cs typeface="Arial"/>
                <a:sym typeface="Arial"/>
              </a:defRPr>
            </a:lvl2pPr>
            <a:lvl3pPr lvl="2" marR="0" rtl="0" algn="l">
              <a:spcBef>
                <a:spcPts val="600"/>
              </a:spcBef>
              <a:spcAft>
                <a:spcPts val="0"/>
              </a:spcAft>
              <a:buClr>
                <a:schemeClr val="lt2"/>
              </a:buClr>
              <a:buSzPts val="1120"/>
              <a:buFont typeface="Noto Sans Symbols"/>
              <a:buNone/>
              <a:defRPr b="0" i="0" sz="1600" u="none" cap="none" strike="noStrike">
                <a:solidFill>
                  <a:schemeClr val="lt2"/>
                </a:solidFill>
                <a:latin typeface="Arial"/>
                <a:ea typeface="Arial"/>
                <a:cs typeface="Arial"/>
                <a:sym typeface="Arial"/>
              </a:defRPr>
            </a:lvl3pPr>
            <a:lvl4pPr lvl="3" marR="0" rtl="0" algn="l">
              <a:spcBef>
                <a:spcPts val="600"/>
              </a:spcBef>
              <a:spcAft>
                <a:spcPts val="0"/>
              </a:spcAft>
              <a:buClr>
                <a:schemeClr val="lt2"/>
              </a:buClr>
              <a:buSzPts val="1120"/>
              <a:buFont typeface="Noto Sans Symbols"/>
              <a:buNone/>
              <a:defRPr b="0" i="0" sz="1600" u="none" cap="none" strike="noStrike">
                <a:solidFill>
                  <a:schemeClr val="lt2"/>
                </a:solidFill>
                <a:latin typeface="Arial"/>
                <a:ea typeface="Arial"/>
                <a:cs typeface="Arial"/>
                <a:sym typeface="Arial"/>
              </a:defRPr>
            </a:lvl4pPr>
            <a:lvl5pPr lvl="4" marR="0" rtl="0" algn="l">
              <a:spcBef>
                <a:spcPts val="600"/>
              </a:spcBef>
              <a:spcAft>
                <a:spcPts val="0"/>
              </a:spcAft>
              <a:buClr>
                <a:schemeClr val="lt2"/>
              </a:buClr>
              <a:buSzPts val="1120"/>
              <a:buFont typeface="Noto Sans Symbols"/>
              <a:buNone/>
              <a:defRPr b="0" i="0" sz="1600" u="none" cap="none" strike="noStrike">
                <a:solidFill>
                  <a:schemeClr val="lt2"/>
                </a:solidFill>
                <a:latin typeface="Arial"/>
                <a:ea typeface="Arial"/>
                <a:cs typeface="Arial"/>
                <a:sym typeface="Arial"/>
              </a:defRPr>
            </a:lvl5pPr>
            <a:lvl6pPr lvl="5" marR="0" rtl="0" algn="l">
              <a:spcBef>
                <a:spcPts val="600"/>
              </a:spcBef>
              <a:spcAft>
                <a:spcPts val="0"/>
              </a:spcAft>
              <a:buClr>
                <a:schemeClr val="lt2"/>
              </a:buClr>
              <a:buSzPts val="1120"/>
              <a:buFont typeface="Noto Sans Symbols"/>
              <a:buNone/>
              <a:defRPr b="0" i="0" sz="1600" u="none" cap="none" strike="noStrike">
                <a:solidFill>
                  <a:schemeClr val="lt2"/>
                </a:solidFill>
                <a:latin typeface="Arial"/>
                <a:ea typeface="Arial"/>
                <a:cs typeface="Arial"/>
                <a:sym typeface="Arial"/>
              </a:defRPr>
            </a:lvl6pPr>
            <a:lvl7pPr lvl="6" marR="0" rtl="0" algn="l">
              <a:spcBef>
                <a:spcPts val="600"/>
              </a:spcBef>
              <a:spcAft>
                <a:spcPts val="0"/>
              </a:spcAft>
              <a:buClr>
                <a:schemeClr val="lt2"/>
              </a:buClr>
              <a:buSzPts val="1120"/>
              <a:buFont typeface="Noto Sans Symbols"/>
              <a:buNone/>
              <a:defRPr b="0" i="0" sz="1600" u="none" cap="none" strike="noStrike">
                <a:solidFill>
                  <a:schemeClr val="lt2"/>
                </a:solidFill>
                <a:latin typeface="Arial"/>
                <a:ea typeface="Arial"/>
                <a:cs typeface="Arial"/>
                <a:sym typeface="Arial"/>
              </a:defRPr>
            </a:lvl7pPr>
            <a:lvl8pPr lvl="7" marR="0" rtl="0" algn="l">
              <a:spcBef>
                <a:spcPts val="600"/>
              </a:spcBef>
              <a:spcAft>
                <a:spcPts val="0"/>
              </a:spcAft>
              <a:buClr>
                <a:schemeClr val="lt2"/>
              </a:buClr>
              <a:buSzPts val="1120"/>
              <a:buFont typeface="Noto Sans Symbols"/>
              <a:buNone/>
              <a:defRPr b="0" i="0" sz="1600" u="none" cap="none" strike="noStrike">
                <a:solidFill>
                  <a:schemeClr val="lt2"/>
                </a:solidFill>
                <a:latin typeface="Arial"/>
                <a:ea typeface="Arial"/>
                <a:cs typeface="Arial"/>
                <a:sym typeface="Arial"/>
              </a:defRPr>
            </a:lvl8pPr>
            <a:lvl9pPr lvl="8" marR="0" rtl="0" algn="l">
              <a:spcBef>
                <a:spcPts val="600"/>
              </a:spcBef>
              <a:spcAft>
                <a:spcPts val="600"/>
              </a:spcAft>
              <a:buClr>
                <a:schemeClr val="lt2"/>
              </a:buClr>
              <a:buSzPts val="1120"/>
              <a:buFont typeface="Noto Sans Symbols"/>
              <a:buNone/>
              <a:defRPr b="0" i="0" sz="1600" u="none" cap="none" strike="noStrike">
                <a:solidFill>
                  <a:schemeClr val="lt2"/>
                </a:solidFill>
                <a:latin typeface="Arial"/>
                <a:ea typeface="Arial"/>
                <a:cs typeface="Arial"/>
                <a:sym typeface="Arial"/>
              </a:defRPr>
            </a:lvl9pPr>
          </a:lstStyle>
          <a:p/>
        </p:txBody>
      </p:sp>
      <p:sp>
        <p:nvSpPr>
          <p:cNvPr id="128" name="Google Shape;128;p30"/>
          <p:cNvSpPr txBox="1"/>
          <p:nvPr>
            <p:ph idx="9" type="body"/>
          </p:nvPr>
        </p:nvSpPr>
        <p:spPr>
          <a:xfrm>
            <a:off x="7966572" y="4572442"/>
            <a:ext cx="3300984" cy="1218758"/>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228600" lvl="0" marL="457200" algn="ctr">
              <a:lnSpc>
                <a:spcPct val="110000"/>
              </a:lnSpc>
              <a:spcBef>
                <a:spcPts val="280"/>
              </a:spcBef>
              <a:spcAft>
                <a:spcPts val="0"/>
              </a:spcAft>
              <a:buSzPts val="980"/>
              <a:buNone/>
              <a:defRPr sz="1400"/>
            </a:lvl1pPr>
            <a:lvl2pPr indent="-228600" lvl="1" marL="914400" algn="l">
              <a:spcBef>
                <a:spcPts val="600"/>
              </a:spcBef>
              <a:spcAft>
                <a:spcPts val="0"/>
              </a:spcAft>
              <a:buSzPts val="840"/>
              <a:buNone/>
              <a:defRPr sz="1200"/>
            </a:lvl2pPr>
            <a:lvl3pPr indent="-228600" lvl="2" marL="1371600" algn="l">
              <a:spcBef>
                <a:spcPts val="600"/>
              </a:spcBef>
              <a:spcAft>
                <a:spcPts val="0"/>
              </a:spcAft>
              <a:buSzPts val="700"/>
              <a:buNone/>
              <a:defRPr sz="1000"/>
            </a:lvl3pPr>
            <a:lvl4pPr indent="-228600" lvl="3" marL="1828800" algn="l">
              <a:spcBef>
                <a:spcPts val="600"/>
              </a:spcBef>
              <a:spcAft>
                <a:spcPts val="0"/>
              </a:spcAft>
              <a:buSzPts val="630"/>
              <a:buNone/>
              <a:defRPr sz="900"/>
            </a:lvl4pPr>
            <a:lvl5pPr indent="-228600" lvl="4" marL="2286000" algn="l">
              <a:spcBef>
                <a:spcPts val="600"/>
              </a:spcBef>
              <a:spcAft>
                <a:spcPts val="0"/>
              </a:spcAft>
              <a:buSzPts val="630"/>
              <a:buNone/>
              <a:defRPr sz="900"/>
            </a:lvl5pPr>
            <a:lvl6pPr indent="-228600" lvl="5" marL="2743200" algn="l">
              <a:spcBef>
                <a:spcPts val="600"/>
              </a:spcBef>
              <a:spcAft>
                <a:spcPts val="0"/>
              </a:spcAft>
              <a:buSzPts val="630"/>
              <a:buNone/>
              <a:defRPr sz="900"/>
            </a:lvl6pPr>
            <a:lvl7pPr indent="-228600" lvl="6" marL="3200400" algn="l">
              <a:spcBef>
                <a:spcPts val="600"/>
              </a:spcBef>
              <a:spcAft>
                <a:spcPts val="0"/>
              </a:spcAft>
              <a:buSzPts val="630"/>
              <a:buNone/>
              <a:defRPr sz="900"/>
            </a:lvl7pPr>
            <a:lvl8pPr indent="-228600" lvl="7" marL="3657600" algn="l">
              <a:spcBef>
                <a:spcPts val="600"/>
              </a:spcBef>
              <a:spcAft>
                <a:spcPts val="0"/>
              </a:spcAft>
              <a:buSzPts val="630"/>
              <a:buNone/>
              <a:defRPr sz="900"/>
            </a:lvl8pPr>
            <a:lvl9pPr indent="-228600" lvl="8" marL="4114800" algn="l">
              <a:spcBef>
                <a:spcPts val="600"/>
              </a:spcBef>
              <a:spcAft>
                <a:spcPts val="600"/>
              </a:spcAft>
              <a:buSzPts val="630"/>
              <a:buNone/>
              <a:defRPr sz="900"/>
            </a:lvl9pPr>
          </a:lstStyle>
          <a:p/>
        </p:txBody>
      </p:sp>
      <p:sp>
        <p:nvSpPr>
          <p:cNvPr id="129" name="Google Shape;129;p30"/>
          <p:cNvSpPr txBox="1"/>
          <p:nvPr>
            <p:ph idx="10" type="dt"/>
          </p:nvPr>
        </p:nvSpPr>
        <p:spPr>
          <a:xfrm>
            <a:off x="7678736" y="6000749"/>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0" name="Google Shape;130;p30"/>
          <p:cNvSpPr txBox="1"/>
          <p:nvPr>
            <p:ph idx="11" type="ftr"/>
          </p:nvPr>
        </p:nvSpPr>
        <p:spPr>
          <a:xfrm>
            <a:off x="913795" y="6000749"/>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1" name="Google Shape;131;p30"/>
          <p:cNvSpPr txBox="1"/>
          <p:nvPr>
            <p:ph idx="12" type="sldNum"/>
          </p:nvPr>
        </p:nvSpPr>
        <p:spPr>
          <a:xfrm>
            <a:off x="10514011" y="6000749"/>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132" name="Shape 132"/>
        <p:cNvGrpSpPr/>
        <p:nvPr/>
      </p:nvGrpSpPr>
      <p:grpSpPr>
        <a:xfrm>
          <a:off x="0" y="0"/>
          <a:ext cx="0" cy="0"/>
          <a:chOff x="0" y="0"/>
          <a:chExt cx="0" cy="0"/>
        </a:xfrm>
      </p:grpSpPr>
      <p:sp>
        <p:nvSpPr>
          <p:cNvPr id="133" name="Google Shape;133;p31"/>
          <p:cNvSpPr txBox="1"/>
          <p:nvPr>
            <p:ph type="title"/>
          </p:nvPr>
        </p:nvSpPr>
        <p:spPr>
          <a:xfrm>
            <a:off x="913795" y="609600"/>
            <a:ext cx="10353762" cy="125730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lvl1pPr lvl="0" algn="ctr">
              <a:lnSpc>
                <a:spcPct val="90000"/>
              </a:lnSpc>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4" name="Google Shape;134;p31"/>
          <p:cNvSpPr txBox="1"/>
          <p:nvPr>
            <p:ph idx="1" type="body"/>
          </p:nvPr>
        </p:nvSpPr>
        <p:spPr>
          <a:xfrm rot="5400000">
            <a:off x="4233302" y="-1243056"/>
            <a:ext cx="3714749" cy="10353762"/>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308610" lvl="0" marL="457200" algn="l">
              <a:lnSpc>
                <a:spcPct val="110000"/>
              </a:lnSpc>
              <a:spcBef>
                <a:spcPts val="360"/>
              </a:spcBef>
              <a:spcAft>
                <a:spcPts val="0"/>
              </a:spcAft>
              <a:buSzPts val="1260"/>
              <a:buChar char="◈"/>
              <a:defRPr/>
            </a:lvl1pPr>
            <a:lvl2pPr indent="-308610" lvl="1" marL="914400" algn="l">
              <a:spcBef>
                <a:spcPts val="600"/>
              </a:spcBef>
              <a:spcAft>
                <a:spcPts val="0"/>
              </a:spcAft>
              <a:buSzPts val="1260"/>
              <a:buChar char="🞚"/>
              <a:defRPr/>
            </a:lvl2pPr>
            <a:lvl3pPr indent="-308610" lvl="2" marL="1371600" algn="l">
              <a:spcBef>
                <a:spcPts val="600"/>
              </a:spcBef>
              <a:spcAft>
                <a:spcPts val="0"/>
              </a:spcAft>
              <a:buSzPts val="1260"/>
              <a:buChar char="◈"/>
              <a:defRPr/>
            </a:lvl3pPr>
            <a:lvl4pPr indent="-308610" lvl="3" marL="1828800" algn="l">
              <a:spcBef>
                <a:spcPts val="600"/>
              </a:spcBef>
              <a:spcAft>
                <a:spcPts val="0"/>
              </a:spcAft>
              <a:buSzPts val="1260"/>
              <a:buChar char="🞚"/>
              <a:defRPr/>
            </a:lvl4pPr>
            <a:lvl5pPr indent="-308610" lvl="4" marL="2286000" algn="l">
              <a:spcBef>
                <a:spcPts val="600"/>
              </a:spcBef>
              <a:spcAft>
                <a:spcPts val="0"/>
              </a:spcAft>
              <a:buSzPts val="1260"/>
              <a:buChar char="◈"/>
              <a:defRPr/>
            </a:lvl5pPr>
            <a:lvl6pPr indent="-308610" lvl="5" marL="2743200" algn="l">
              <a:spcBef>
                <a:spcPts val="600"/>
              </a:spcBef>
              <a:spcAft>
                <a:spcPts val="0"/>
              </a:spcAft>
              <a:buSzPts val="1260"/>
              <a:buChar char="◈"/>
              <a:defRPr/>
            </a:lvl6pPr>
            <a:lvl7pPr indent="-308610" lvl="6" marL="3200400" algn="l">
              <a:spcBef>
                <a:spcPts val="600"/>
              </a:spcBef>
              <a:spcAft>
                <a:spcPts val="0"/>
              </a:spcAft>
              <a:buSzPts val="1260"/>
              <a:buChar char="◈"/>
              <a:defRPr/>
            </a:lvl7pPr>
            <a:lvl8pPr indent="-308609" lvl="7" marL="3657600" algn="l">
              <a:spcBef>
                <a:spcPts val="600"/>
              </a:spcBef>
              <a:spcAft>
                <a:spcPts val="0"/>
              </a:spcAft>
              <a:buSzPts val="1260"/>
              <a:buChar char="◈"/>
              <a:defRPr/>
            </a:lvl8pPr>
            <a:lvl9pPr indent="-308609" lvl="8" marL="4114800" algn="l">
              <a:spcBef>
                <a:spcPts val="600"/>
              </a:spcBef>
              <a:spcAft>
                <a:spcPts val="600"/>
              </a:spcAft>
              <a:buSzPts val="1260"/>
              <a:buChar char="◈"/>
              <a:defRPr/>
            </a:lvl9pPr>
          </a:lstStyle>
          <a:p/>
        </p:txBody>
      </p:sp>
      <p:sp>
        <p:nvSpPr>
          <p:cNvPr id="135" name="Google Shape;135;p31"/>
          <p:cNvSpPr txBox="1"/>
          <p:nvPr>
            <p:ph idx="10" type="dt"/>
          </p:nvPr>
        </p:nvSpPr>
        <p:spPr>
          <a:xfrm>
            <a:off x="7678736" y="6000749"/>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6" name="Google Shape;136;p31"/>
          <p:cNvSpPr txBox="1"/>
          <p:nvPr>
            <p:ph idx="11" type="ftr"/>
          </p:nvPr>
        </p:nvSpPr>
        <p:spPr>
          <a:xfrm>
            <a:off x="913795" y="6000749"/>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7" name="Google Shape;137;p31"/>
          <p:cNvSpPr txBox="1"/>
          <p:nvPr>
            <p:ph idx="12" type="sldNum"/>
          </p:nvPr>
        </p:nvSpPr>
        <p:spPr>
          <a:xfrm>
            <a:off x="10514011" y="6000749"/>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type="vertTitleAndTx">
  <p:cSld name="VERTICAL_TITLE_AND_VERTICAL_TEXT">
    <p:spTree>
      <p:nvGrpSpPr>
        <p:cNvPr id="138" name="Shape 138"/>
        <p:cNvGrpSpPr/>
        <p:nvPr/>
      </p:nvGrpSpPr>
      <p:grpSpPr>
        <a:xfrm>
          <a:off x="0" y="0"/>
          <a:ext cx="0" cy="0"/>
          <a:chOff x="0" y="0"/>
          <a:chExt cx="0" cy="0"/>
        </a:xfrm>
      </p:grpSpPr>
      <p:sp>
        <p:nvSpPr>
          <p:cNvPr id="139" name="Google Shape;139;p32"/>
          <p:cNvSpPr txBox="1"/>
          <p:nvPr>
            <p:ph type="title"/>
          </p:nvPr>
        </p:nvSpPr>
        <p:spPr>
          <a:xfrm rot="5400000">
            <a:off x="7534511" y="2058156"/>
            <a:ext cx="5181601" cy="2284487"/>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lvl1pPr lvl="0" algn="l">
              <a:lnSpc>
                <a:spcPct val="90000"/>
              </a:lnSpc>
              <a:spcBef>
                <a:spcPts val="0"/>
              </a:spcBef>
              <a:spcAft>
                <a:spcPts val="0"/>
              </a:spcAft>
              <a:buClr>
                <a:schemeClr val="lt2"/>
              </a:buClr>
              <a:buSzPts val="4000"/>
              <a:buFont typeface="Geo"/>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0" name="Google Shape;140;p32"/>
          <p:cNvSpPr txBox="1"/>
          <p:nvPr>
            <p:ph idx="1" type="body"/>
          </p:nvPr>
        </p:nvSpPr>
        <p:spPr>
          <a:xfrm rot="5400000">
            <a:off x="2281431" y="-758036"/>
            <a:ext cx="5181601" cy="7916872"/>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308610" lvl="0" marL="457200" algn="l">
              <a:lnSpc>
                <a:spcPct val="110000"/>
              </a:lnSpc>
              <a:spcBef>
                <a:spcPts val="360"/>
              </a:spcBef>
              <a:spcAft>
                <a:spcPts val="0"/>
              </a:spcAft>
              <a:buSzPts val="1260"/>
              <a:buChar char="◈"/>
              <a:defRPr/>
            </a:lvl1pPr>
            <a:lvl2pPr indent="-308610" lvl="1" marL="914400" algn="l">
              <a:spcBef>
                <a:spcPts val="600"/>
              </a:spcBef>
              <a:spcAft>
                <a:spcPts val="0"/>
              </a:spcAft>
              <a:buSzPts val="1260"/>
              <a:buChar char="🞚"/>
              <a:defRPr/>
            </a:lvl2pPr>
            <a:lvl3pPr indent="-308610" lvl="2" marL="1371600" algn="l">
              <a:spcBef>
                <a:spcPts val="600"/>
              </a:spcBef>
              <a:spcAft>
                <a:spcPts val="0"/>
              </a:spcAft>
              <a:buSzPts val="1260"/>
              <a:buChar char="◈"/>
              <a:defRPr/>
            </a:lvl3pPr>
            <a:lvl4pPr indent="-308610" lvl="3" marL="1828800" algn="l">
              <a:spcBef>
                <a:spcPts val="600"/>
              </a:spcBef>
              <a:spcAft>
                <a:spcPts val="0"/>
              </a:spcAft>
              <a:buSzPts val="1260"/>
              <a:buChar char="🞚"/>
              <a:defRPr/>
            </a:lvl4pPr>
            <a:lvl5pPr indent="-308610" lvl="4" marL="2286000" algn="l">
              <a:spcBef>
                <a:spcPts val="600"/>
              </a:spcBef>
              <a:spcAft>
                <a:spcPts val="0"/>
              </a:spcAft>
              <a:buSzPts val="1260"/>
              <a:buChar char="◈"/>
              <a:defRPr/>
            </a:lvl5pPr>
            <a:lvl6pPr indent="-308610" lvl="5" marL="2743200" algn="l">
              <a:spcBef>
                <a:spcPts val="600"/>
              </a:spcBef>
              <a:spcAft>
                <a:spcPts val="0"/>
              </a:spcAft>
              <a:buSzPts val="1260"/>
              <a:buChar char="◈"/>
              <a:defRPr/>
            </a:lvl6pPr>
            <a:lvl7pPr indent="-308610" lvl="6" marL="3200400" algn="l">
              <a:spcBef>
                <a:spcPts val="600"/>
              </a:spcBef>
              <a:spcAft>
                <a:spcPts val="0"/>
              </a:spcAft>
              <a:buSzPts val="1260"/>
              <a:buChar char="◈"/>
              <a:defRPr/>
            </a:lvl7pPr>
            <a:lvl8pPr indent="-308609" lvl="7" marL="3657600" algn="l">
              <a:spcBef>
                <a:spcPts val="600"/>
              </a:spcBef>
              <a:spcAft>
                <a:spcPts val="0"/>
              </a:spcAft>
              <a:buSzPts val="1260"/>
              <a:buChar char="◈"/>
              <a:defRPr/>
            </a:lvl8pPr>
            <a:lvl9pPr indent="-308609" lvl="8" marL="4114800" algn="l">
              <a:spcBef>
                <a:spcPts val="600"/>
              </a:spcBef>
              <a:spcAft>
                <a:spcPts val="600"/>
              </a:spcAft>
              <a:buSzPts val="1260"/>
              <a:buChar char="◈"/>
              <a:defRPr/>
            </a:lvl9pPr>
          </a:lstStyle>
          <a:p/>
        </p:txBody>
      </p:sp>
      <p:sp>
        <p:nvSpPr>
          <p:cNvPr id="141" name="Google Shape;141;p32"/>
          <p:cNvSpPr txBox="1"/>
          <p:nvPr>
            <p:ph idx="10" type="dt"/>
          </p:nvPr>
        </p:nvSpPr>
        <p:spPr>
          <a:xfrm>
            <a:off x="7678736" y="6000749"/>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2" name="Google Shape;142;p32"/>
          <p:cNvSpPr txBox="1"/>
          <p:nvPr>
            <p:ph idx="11" type="ftr"/>
          </p:nvPr>
        </p:nvSpPr>
        <p:spPr>
          <a:xfrm>
            <a:off x="913795" y="6000749"/>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3" name="Google Shape;143;p32"/>
          <p:cNvSpPr txBox="1"/>
          <p:nvPr>
            <p:ph idx="12" type="sldNum"/>
          </p:nvPr>
        </p:nvSpPr>
        <p:spPr>
          <a:xfrm>
            <a:off x="10514011" y="6000749"/>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21" name="Shape 21"/>
        <p:cNvGrpSpPr/>
        <p:nvPr/>
      </p:nvGrpSpPr>
      <p:grpSpPr>
        <a:xfrm>
          <a:off x="0" y="0"/>
          <a:ext cx="0" cy="0"/>
          <a:chOff x="0" y="0"/>
          <a:chExt cx="0" cy="0"/>
        </a:xfrm>
      </p:grpSpPr>
      <p:sp>
        <p:nvSpPr>
          <p:cNvPr id="22" name="Google Shape;22;p17"/>
          <p:cNvSpPr txBox="1"/>
          <p:nvPr>
            <p:ph type="title"/>
          </p:nvPr>
        </p:nvSpPr>
        <p:spPr>
          <a:xfrm>
            <a:off x="913795" y="609600"/>
            <a:ext cx="10353762" cy="125730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lvl1pPr lvl="0" algn="ctr">
              <a:lnSpc>
                <a:spcPct val="90000"/>
              </a:lnSpc>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17"/>
          <p:cNvSpPr txBox="1"/>
          <p:nvPr>
            <p:ph idx="1" type="body"/>
          </p:nvPr>
        </p:nvSpPr>
        <p:spPr>
          <a:xfrm>
            <a:off x="913795" y="2076450"/>
            <a:ext cx="10353762" cy="3714749"/>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308610" lvl="0" marL="457200" algn="l">
              <a:lnSpc>
                <a:spcPct val="110000"/>
              </a:lnSpc>
              <a:spcBef>
                <a:spcPts val="360"/>
              </a:spcBef>
              <a:spcAft>
                <a:spcPts val="0"/>
              </a:spcAft>
              <a:buSzPts val="1260"/>
              <a:buChar char="◈"/>
              <a:defRPr/>
            </a:lvl1pPr>
            <a:lvl2pPr indent="-308610" lvl="1" marL="914400" algn="l">
              <a:spcBef>
                <a:spcPts val="600"/>
              </a:spcBef>
              <a:spcAft>
                <a:spcPts val="0"/>
              </a:spcAft>
              <a:buSzPts val="1260"/>
              <a:buChar char="🞚"/>
              <a:defRPr/>
            </a:lvl2pPr>
            <a:lvl3pPr indent="-308610" lvl="2" marL="1371600" algn="l">
              <a:spcBef>
                <a:spcPts val="600"/>
              </a:spcBef>
              <a:spcAft>
                <a:spcPts val="0"/>
              </a:spcAft>
              <a:buSzPts val="1260"/>
              <a:buChar char="◈"/>
              <a:defRPr/>
            </a:lvl3pPr>
            <a:lvl4pPr indent="-308610" lvl="3" marL="1828800" algn="l">
              <a:spcBef>
                <a:spcPts val="600"/>
              </a:spcBef>
              <a:spcAft>
                <a:spcPts val="0"/>
              </a:spcAft>
              <a:buSzPts val="1260"/>
              <a:buChar char="🞚"/>
              <a:defRPr/>
            </a:lvl4pPr>
            <a:lvl5pPr indent="-308610" lvl="4" marL="2286000" algn="l">
              <a:spcBef>
                <a:spcPts val="600"/>
              </a:spcBef>
              <a:spcAft>
                <a:spcPts val="0"/>
              </a:spcAft>
              <a:buSzPts val="1260"/>
              <a:buChar char="◈"/>
              <a:defRPr/>
            </a:lvl5pPr>
            <a:lvl6pPr indent="-308610" lvl="5" marL="2743200" algn="l">
              <a:spcBef>
                <a:spcPts val="600"/>
              </a:spcBef>
              <a:spcAft>
                <a:spcPts val="0"/>
              </a:spcAft>
              <a:buSzPts val="1260"/>
              <a:buChar char="◈"/>
              <a:defRPr/>
            </a:lvl6pPr>
            <a:lvl7pPr indent="-308610" lvl="6" marL="3200400" algn="l">
              <a:spcBef>
                <a:spcPts val="600"/>
              </a:spcBef>
              <a:spcAft>
                <a:spcPts val="0"/>
              </a:spcAft>
              <a:buSzPts val="1260"/>
              <a:buChar char="◈"/>
              <a:defRPr/>
            </a:lvl7pPr>
            <a:lvl8pPr indent="-308609" lvl="7" marL="3657600" algn="l">
              <a:spcBef>
                <a:spcPts val="600"/>
              </a:spcBef>
              <a:spcAft>
                <a:spcPts val="0"/>
              </a:spcAft>
              <a:buSzPts val="1260"/>
              <a:buChar char="◈"/>
              <a:defRPr/>
            </a:lvl8pPr>
            <a:lvl9pPr indent="-308609" lvl="8" marL="4114800" algn="l">
              <a:spcBef>
                <a:spcPts val="600"/>
              </a:spcBef>
              <a:spcAft>
                <a:spcPts val="600"/>
              </a:spcAft>
              <a:buSzPts val="1260"/>
              <a:buChar char="◈"/>
              <a:defRPr/>
            </a:lvl9pPr>
          </a:lstStyle>
          <a:p/>
        </p:txBody>
      </p:sp>
      <p:sp>
        <p:nvSpPr>
          <p:cNvPr id="24" name="Google Shape;24;p17"/>
          <p:cNvSpPr txBox="1"/>
          <p:nvPr>
            <p:ph idx="10" type="dt"/>
          </p:nvPr>
        </p:nvSpPr>
        <p:spPr>
          <a:xfrm>
            <a:off x="7678736" y="6000749"/>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17"/>
          <p:cNvSpPr txBox="1"/>
          <p:nvPr>
            <p:ph idx="11" type="ftr"/>
          </p:nvPr>
        </p:nvSpPr>
        <p:spPr>
          <a:xfrm>
            <a:off x="913795" y="6000749"/>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17"/>
          <p:cNvSpPr txBox="1"/>
          <p:nvPr>
            <p:ph idx="12" type="sldNum"/>
          </p:nvPr>
        </p:nvSpPr>
        <p:spPr>
          <a:xfrm>
            <a:off x="10514011" y="6000749"/>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27" name="Shape 27"/>
        <p:cNvGrpSpPr/>
        <p:nvPr/>
      </p:nvGrpSpPr>
      <p:grpSpPr>
        <a:xfrm>
          <a:off x="0" y="0"/>
          <a:ext cx="0" cy="0"/>
          <a:chOff x="0" y="0"/>
          <a:chExt cx="0" cy="0"/>
        </a:xfrm>
      </p:grpSpPr>
      <p:sp>
        <p:nvSpPr>
          <p:cNvPr id="28" name="Google Shape;28;p18"/>
          <p:cNvSpPr txBox="1"/>
          <p:nvPr>
            <p:ph type="title"/>
          </p:nvPr>
        </p:nvSpPr>
        <p:spPr>
          <a:xfrm>
            <a:off x="1295401" y="1761067"/>
            <a:ext cx="9590550" cy="1828813"/>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rmAutofit/>
          </a:bodyPr>
          <a:lstStyle>
            <a:lvl1pPr lvl="0" algn="ctr">
              <a:lnSpc>
                <a:spcPct val="90000"/>
              </a:lnSpc>
              <a:spcBef>
                <a:spcPts val="0"/>
              </a:spcBef>
              <a:spcAft>
                <a:spcPts val="0"/>
              </a:spcAft>
              <a:buClr>
                <a:schemeClr val="lt2"/>
              </a:buClr>
              <a:buSzPts val="4000"/>
              <a:buFont typeface="Geo"/>
              <a:buNone/>
              <a:defRPr b="0" sz="40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18"/>
          <p:cNvSpPr txBox="1"/>
          <p:nvPr>
            <p:ph idx="1" type="body"/>
          </p:nvPr>
        </p:nvSpPr>
        <p:spPr>
          <a:xfrm>
            <a:off x="1295401" y="3763439"/>
            <a:ext cx="9590550" cy="1333494"/>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228600" lvl="0" marL="457200" algn="ctr">
              <a:lnSpc>
                <a:spcPct val="110000"/>
              </a:lnSpc>
              <a:spcBef>
                <a:spcPts val="400"/>
              </a:spcBef>
              <a:spcAft>
                <a:spcPts val="0"/>
              </a:spcAft>
              <a:buSzPts val="1400"/>
              <a:buNone/>
              <a:defRPr sz="2000">
                <a:solidFill>
                  <a:schemeClr val="lt1"/>
                </a:solidFill>
              </a:defRPr>
            </a:lvl1pPr>
            <a:lvl2pPr indent="-228600" lvl="1" marL="914400" algn="l">
              <a:spcBef>
                <a:spcPts val="600"/>
              </a:spcBef>
              <a:spcAft>
                <a:spcPts val="0"/>
              </a:spcAft>
              <a:buSzPts val="1260"/>
              <a:buNone/>
              <a:defRPr sz="1800">
                <a:solidFill>
                  <a:schemeClr val="lt1"/>
                </a:solidFill>
              </a:defRPr>
            </a:lvl2pPr>
            <a:lvl3pPr indent="-228600" lvl="2" marL="1371600" algn="l">
              <a:spcBef>
                <a:spcPts val="600"/>
              </a:spcBef>
              <a:spcAft>
                <a:spcPts val="0"/>
              </a:spcAft>
              <a:buSzPts val="1120"/>
              <a:buNone/>
              <a:defRPr sz="1600">
                <a:solidFill>
                  <a:schemeClr val="lt1"/>
                </a:solidFill>
              </a:defRPr>
            </a:lvl3pPr>
            <a:lvl4pPr indent="-228600" lvl="3" marL="1828800" algn="l">
              <a:spcBef>
                <a:spcPts val="600"/>
              </a:spcBef>
              <a:spcAft>
                <a:spcPts val="0"/>
              </a:spcAft>
              <a:buSzPts val="980"/>
              <a:buNone/>
              <a:defRPr sz="1400">
                <a:solidFill>
                  <a:schemeClr val="lt1"/>
                </a:solidFill>
              </a:defRPr>
            </a:lvl4pPr>
            <a:lvl5pPr indent="-228600" lvl="4" marL="2286000" algn="l">
              <a:spcBef>
                <a:spcPts val="600"/>
              </a:spcBef>
              <a:spcAft>
                <a:spcPts val="0"/>
              </a:spcAft>
              <a:buSzPts val="980"/>
              <a:buNone/>
              <a:defRPr sz="1400">
                <a:solidFill>
                  <a:schemeClr val="lt1"/>
                </a:solidFill>
              </a:defRPr>
            </a:lvl5pPr>
            <a:lvl6pPr indent="-228600" lvl="5" marL="2743200" algn="l">
              <a:spcBef>
                <a:spcPts val="600"/>
              </a:spcBef>
              <a:spcAft>
                <a:spcPts val="0"/>
              </a:spcAft>
              <a:buSzPts val="980"/>
              <a:buNone/>
              <a:defRPr sz="1400">
                <a:solidFill>
                  <a:schemeClr val="lt1"/>
                </a:solidFill>
              </a:defRPr>
            </a:lvl6pPr>
            <a:lvl7pPr indent="-228600" lvl="6" marL="3200400" algn="l">
              <a:spcBef>
                <a:spcPts val="600"/>
              </a:spcBef>
              <a:spcAft>
                <a:spcPts val="0"/>
              </a:spcAft>
              <a:buSzPts val="980"/>
              <a:buNone/>
              <a:defRPr sz="1400">
                <a:solidFill>
                  <a:schemeClr val="lt1"/>
                </a:solidFill>
              </a:defRPr>
            </a:lvl7pPr>
            <a:lvl8pPr indent="-228600" lvl="7" marL="3657600" algn="l">
              <a:spcBef>
                <a:spcPts val="600"/>
              </a:spcBef>
              <a:spcAft>
                <a:spcPts val="0"/>
              </a:spcAft>
              <a:buSzPts val="980"/>
              <a:buNone/>
              <a:defRPr sz="1400">
                <a:solidFill>
                  <a:schemeClr val="lt1"/>
                </a:solidFill>
              </a:defRPr>
            </a:lvl8pPr>
            <a:lvl9pPr indent="-228600" lvl="8" marL="4114800" algn="l">
              <a:spcBef>
                <a:spcPts val="600"/>
              </a:spcBef>
              <a:spcAft>
                <a:spcPts val="600"/>
              </a:spcAft>
              <a:buSzPts val="980"/>
              <a:buNone/>
              <a:defRPr sz="1400">
                <a:solidFill>
                  <a:schemeClr val="lt1"/>
                </a:solidFill>
              </a:defRPr>
            </a:lvl9pPr>
          </a:lstStyle>
          <a:p/>
        </p:txBody>
      </p:sp>
      <p:sp>
        <p:nvSpPr>
          <p:cNvPr id="30" name="Google Shape;30;p18"/>
          <p:cNvSpPr txBox="1"/>
          <p:nvPr>
            <p:ph idx="10" type="dt"/>
          </p:nvPr>
        </p:nvSpPr>
        <p:spPr>
          <a:xfrm>
            <a:off x="7678736" y="6000749"/>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18"/>
          <p:cNvSpPr txBox="1"/>
          <p:nvPr>
            <p:ph idx="11" type="ftr"/>
          </p:nvPr>
        </p:nvSpPr>
        <p:spPr>
          <a:xfrm>
            <a:off x="913795" y="6000749"/>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18"/>
          <p:cNvSpPr txBox="1"/>
          <p:nvPr>
            <p:ph idx="12" type="sldNum"/>
          </p:nvPr>
        </p:nvSpPr>
        <p:spPr>
          <a:xfrm>
            <a:off x="10514011" y="6000749"/>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33" name="Shape 33"/>
        <p:cNvGrpSpPr/>
        <p:nvPr/>
      </p:nvGrpSpPr>
      <p:grpSpPr>
        <a:xfrm>
          <a:off x="0" y="0"/>
          <a:ext cx="0" cy="0"/>
          <a:chOff x="0" y="0"/>
          <a:chExt cx="0" cy="0"/>
        </a:xfrm>
      </p:grpSpPr>
      <p:sp>
        <p:nvSpPr>
          <p:cNvPr id="34" name="Google Shape;34;p19"/>
          <p:cNvSpPr txBox="1"/>
          <p:nvPr>
            <p:ph type="title"/>
          </p:nvPr>
        </p:nvSpPr>
        <p:spPr>
          <a:xfrm>
            <a:off x="913795" y="609600"/>
            <a:ext cx="10353762" cy="1261872"/>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lvl1pPr lvl="0" algn="ctr">
              <a:lnSpc>
                <a:spcPct val="90000"/>
              </a:lnSpc>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19"/>
          <p:cNvSpPr txBox="1"/>
          <p:nvPr>
            <p:ph idx="1" type="body"/>
          </p:nvPr>
        </p:nvSpPr>
        <p:spPr>
          <a:xfrm>
            <a:off x="913795" y="2076450"/>
            <a:ext cx="4856841" cy="3622671"/>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308610" lvl="0" marL="457200" algn="l">
              <a:lnSpc>
                <a:spcPct val="110000"/>
              </a:lnSpc>
              <a:spcBef>
                <a:spcPts val="360"/>
              </a:spcBef>
              <a:spcAft>
                <a:spcPts val="0"/>
              </a:spcAft>
              <a:buSzPts val="1260"/>
              <a:buChar char="◈"/>
              <a:defRPr/>
            </a:lvl1pPr>
            <a:lvl2pPr indent="-308610" lvl="1" marL="914400" algn="l">
              <a:spcBef>
                <a:spcPts val="600"/>
              </a:spcBef>
              <a:spcAft>
                <a:spcPts val="0"/>
              </a:spcAft>
              <a:buSzPts val="1260"/>
              <a:buChar char="🞚"/>
              <a:defRPr/>
            </a:lvl2pPr>
            <a:lvl3pPr indent="-308610" lvl="2" marL="1371600" algn="l">
              <a:spcBef>
                <a:spcPts val="600"/>
              </a:spcBef>
              <a:spcAft>
                <a:spcPts val="0"/>
              </a:spcAft>
              <a:buSzPts val="1260"/>
              <a:buChar char="◈"/>
              <a:defRPr/>
            </a:lvl3pPr>
            <a:lvl4pPr indent="-308610" lvl="3" marL="1828800" algn="l">
              <a:spcBef>
                <a:spcPts val="600"/>
              </a:spcBef>
              <a:spcAft>
                <a:spcPts val="0"/>
              </a:spcAft>
              <a:buSzPts val="1260"/>
              <a:buChar char="🞚"/>
              <a:defRPr/>
            </a:lvl4pPr>
            <a:lvl5pPr indent="-308610" lvl="4" marL="2286000" algn="l">
              <a:spcBef>
                <a:spcPts val="600"/>
              </a:spcBef>
              <a:spcAft>
                <a:spcPts val="0"/>
              </a:spcAft>
              <a:buSzPts val="1260"/>
              <a:buChar char="◈"/>
              <a:defRPr/>
            </a:lvl5pPr>
            <a:lvl6pPr indent="-308610" lvl="5" marL="2743200" algn="l">
              <a:spcBef>
                <a:spcPts val="600"/>
              </a:spcBef>
              <a:spcAft>
                <a:spcPts val="0"/>
              </a:spcAft>
              <a:buSzPts val="1260"/>
              <a:buChar char="◈"/>
              <a:defRPr/>
            </a:lvl6pPr>
            <a:lvl7pPr indent="-308610" lvl="6" marL="3200400" algn="l">
              <a:spcBef>
                <a:spcPts val="600"/>
              </a:spcBef>
              <a:spcAft>
                <a:spcPts val="0"/>
              </a:spcAft>
              <a:buSzPts val="1260"/>
              <a:buChar char="◈"/>
              <a:defRPr/>
            </a:lvl7pPr>
            <a:lvl8pPr indent="-308609" lvl="7" marL="3657600" algn="l">
              <a:spcBef>
                <a:spcPts val="600"/>
              </a:spcBef>
              <a:spcAft>
                <a:spcPts val="0"/>
              </a:spcAft>
              <a:buSzPts val="1260"/>
              <a:buChar char="◈"/>
              <a:defRPr/>
            </a:lvl8pPr>
            <a:lvl9pPr indent="-308609" lvl="8" marL="4114800" algn="l">
              <a:spcBef>
                <a:spcPts val="600"/>
              </a:spcBef>
              <a:spcAft>
                <a:spcPts val="600"/>
              </a:spcAft>
              <a:buSzPts val="1260"/>
              <a:buChar char="◈"/>
              <a:defRPr/>
            </a:lvl9pPr>
          </a:lstStyle>
          <a:p/>
        </p:txBody>
      </p:sp>
      <p:sp>
        <p:nvSpPr>
          <p:cNvPr id="36" name="Google Shape;36;p19"/>
          <p:cNvSpPr txBox="1"/>
          <p:nvPr>
            <p:ph idx="2" type="body"/>
          </p:nvPr>
        </p:nvSpPr>
        <p:spPr>
          <a:xfrm>
            <a:off x="6410716" y="2076451"/>
            <a:ext cx="4856841" cy="3622672"/>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308610" lvl="0" marL="457200" algn="l">
              <a:lnSpc>
                <a:spcPct val="110000"/>
              </a:lnSpc>
              <a:spcBef>
                <a:spcPts val="360"/>
              </a:spcBef>
              <a:spcAft>
                <a:spcPts val="0"/>
              </a:spcAft>
              <a:buSzPts val="1260"/>
              <a:buChar char="◈"/>
              <a:defRPr/>
            </a:lvl1pPr>
            <a:lvl2pPr indent="-308610" lvl="1" marL="914400" algn="l">
              <a:spcBef>
                <a:spcPts val="600"/>
              </a:spcBef>
              <a:spcAft>
                <a:spcPts val="0"/>
              </a:spcAft>
              <a:buSzPts val="1260"/>
              <a:buChar char="🞚"/>
              <a:defRPr/>
            </a:lvl2pPr>
            <a:lvl3pPr indent="-308610" lvl="2" marL="1371600" algn="l">
              <a:spcBef>
                <a:spcPts val="600"/>
              </a:spcBef>
              <a:spcAft>
                <a:spcPts val="0"/>
              </a:spcAft>
              <a:buSzPts val="1260"/>
              <a:buChar char="◈"/>
              <a:defRPr/>
            </a:lvl3pPr>
            <a:lvl4pPr indent="-308610" lvl="3" marL="1828800" algn="l">
              <a:spcBef>
                <a:spcPts val="600"/>
              </a:spcBef>
              <a:spcAft>
                <a:spcPts val="0"/>
              </a:spcAft>
              <a:buSzPts val="1260"/>
              <a:buChar char="🞚"/>
              <a:defRPr/>
            </a:lvl4pPr>
            <a:lvl5pPr indent="-308610" lvl="4" marL="2286000" algn="l">
              <a:spcBef>
                <a:spcPts val="600"/>
              </a:spcBef>
              <a:spcAft>
                <a:spcPts val="0"/>
              </a:spcAft>
              <a:buSzPts val="1260"/>
              <a:buChar char="◈"/>
              <a:defRPr/>
            </a:lvl5pPr>
            <a:lvl6pPr indent="-308610" lvl="5" marL="2743200" algn="l">
              <a:spcBef>
                <a:spcPts val="600"/>
              </a:spcBef>
              <a:spcAft>
                <a:spcPts val="0"/>
              </a:spcAft>
              <a:buSzPts val="1260"/>
              <a:buChar char="◈"/>
              <a:defRPr/>
            </a:lvl6pPr>
            <a:lvl7pPr indent="-308610" lvl="6" marL="3200400" algn="l">
              <a:spcBef>
                <a:spcPts val="600"/>
              </a:spcBef>
              <a:spcAft>
                <a:spcPts val="0"/>
              </a:spcAft>
              <a:buSzPts val="1260"/>
              <a:buChar char="◈"/>
              <a:defRPr/>
            </a:lvl7pPr>
            <a:lvl8pPr indent="-308609" lvl="7" marL="3657600" algn="l">
              <a:spcBef>
                <a:spcPts val="600"/>
              </a:spcBef>
              <a:spcAft>
                <a:spcPts val="0"/>
              </a:spcAft>
              <a:buSzPts val="1260"/>
              <a:buChar char="◈"/>
              <a:defRPr/>
            </a:lvl8pPr>
            <a:lvl9pPr indent="-308609" lvl="8" marL="4114800" algn="l">
              <a:spcBef>
                <a:spcPts val="600"/>
              </a:spcBef>
              <a:spcAft>
                <a:spcPts val="600"/>
              </a:spcAft>
              <a:buSzPts val="1260"/>
              <a:buChar char="◈"/>
              <a:defRPr/>
            </a:lvl9pPr>
          </a:lstStyle>
          <a:p/>
        </p:txBody>
      </p:sp>
      <p:sp>
        <p:nvSpPr>
          <p:cNvPr id="37" name="Google Shape;37;p19"/>
          <p:cNvSpPr txBox="1"/>
          <p:nvPr>
            <p:ph idx="10" type="dt"/>
          </p:nvPr>
        </p:nvSpPr>
        <p:spPr>
          <a:xfrm>
            <a:off x="7678736" y="6000749"/>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19"/>
          <p:cNvSpPr txBox="1"/>
          <p:nvPr>
            <p:ph idx="11" type="ftr"/>
          </p:nvPr>
        </p:nvSpPr>
        <p:spPr>
          <a:xfrm>
            <a:off x="913795" y="6000749"/>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19"/>
          <p:cNvSpPr txBox="1"/>
          <p:nvPr>
            <p:ph idx="12" type="sldNum"/>
          </p:nvPr>
        </p:nvSpPr>
        <p:spPr>
          <a:xfrm>
            <a:off x="10514011" y="6000749"/>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40" name="Shape 40"/>
        <p:cNvGrpSpPr/>
        <p:nvPr/>
      </p:nvGrpSpPr>
      <p:grpSpPr>
        <a:xfrm>
          <a:off x="0" y="0"/>
          <a:ext cx="0" cy="0"/>
          <a:chOff x="0" y="0"/>
          <a:chExt cx="0" cy="0"/>
        </a:xfrm>
      </p:grpSpPr>
      <p:pic>
        <p:nvPicPr>
          <p:cNvPr descr="Slate-V2-HD-compPhotoInset.png" id="41" name="Google Shape;41;p20"/>
          <p:cNvPicPr preferRelativeResize="0"/>
          <p:nvPr/>
        </p:nvPicPr>
        <p:blipFill rotWithShape="1">
          <a:blip r:embed="rId2">
            <a:alphaModFix/>
          </a:blip>
          <a:srcRect b="0" l="0" r="0" t="0"/>
          <a:stretch/>
        </p:blipFill>
        <p:spPr>
          <a:xfrm>
            <a:off x="913795" y="1734506"/>
            <a:ext cx="5029200" cy="4099959"/>
          </a:xfrm>
          <a:prstGeom prst="rect">
            <a:avLst/>
          </a:prstGeom>
          <a:noFill/>
          <a:ln>
            <a:noFill/>
          </a:ln>
        </p:spPr>
      </p:pic>
      <p:pic>
        <p:nvPicPr>
          <p:cNvPr descr="Slate-V2-HD-compPhotoInset.png" id="42" name="Google Shape;42;p20"/>
          <p:cNvPicPr preferRelativeResize="0"/>
          <p:nvPr/>
        </p:nvPicPr>
        <p:blipFill rotWithShape="1">
          <a:blip r:embed="rId2">
            <a:alphaModFix/>
          </a:blip>
          <a:srcRect b="0" l="0" r="0" t="0"/>
          <a:stretch/>
        </p:blipFill>
        <p:spPr>
          <a:xfrm>
            <a:off x="6238357" y="1734506"/>
            <a:ext cx="5029200" cy="4099959"/>
          </a:xfrm>
          <a:prstGeom prst="rect">
            <a:avLst/>
          </a:prstGeom>
          <a:noFill/>
          <a:ln>
            <a:noFill/>
          </a:ln>
        </p:spPr>
      </p:pic>
      <p:sp>
        <p:nvSpPr>
          <p:cNvPr id="43" name="Google Shape;43;p20"/>
          <p:cNvSpPr txBox="1"/>
          <p:nvPr>
            <p:ph type="title"/>
          </p:nvPr>
        </p:nvSpPr>
        <p:spPr>
          <a:xfrm>
            <a:off x="913795" y="609600"/>
            <a:ext cx="10353762" cy="97045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lvl1pPr lvl="0" algn="ctr">
              <a:lnSpc>
                <a:spcPct val="90000"/>
              </a:lnSpc>
              <a:spcBef>
                <a:spcPts val="0"/>
              </a:spcBef>
              <a:spcAft>
                <a:spcPts val="0"/>
              </a:spcAft>
              <a:buClr>
                <a:schemeClr val="lt2"/>
              </a:buClr>
              <a:buSzPts val="4000"/>
              <a:buFont typeface="Geo"/>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20"/>
          <p:cNvSpPr txBox="1"/>
          <p:nvPr>
            <p:ph idx="1" type="body"/>
          </p:nvPr>
        </p:nvSpPr>
        <p:spPr>
          <a:xfrm>
            <a:off x="1046013" y="1855153"/>
            <a:ext cx="4764764" cy="692494"/>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Autofit/>
          </a:bodyPr>
          <a:lstStyle>
            <a:lvl1pPr indent="-228600" lvl="0" marL="457200" algn="ctr">
              <a:lnSpc>
                <a:spcPct val="110000"/>
              </a:lnSpc>
              <a:spcBef>
                <a:spcPts val="480"/>
              </a:spcBef>
              <a:spcAft>
                <a:spcPts val="0"/>
              </a:spcAft>
              <a:buSzPts val="1680"/>
              <a:buNone/>
              <a:defRPr b="0" sz="2400"/>
            </a:lvl1pPr>
            <a:lvl2pPr indent="-228600" lvl="1" marL="914400" algn="l">
              <a:spcBef>
                <a:spcPts val="600"/>
              </a:spcBef>
              <a:spcAft>
                <a:spcPts val="0"/>
              </a:spcAft>
              <a:buSzPts val="1400"/>
              <a:buNone/>
              <a:defRPr b="1" sz="2000"/>
            </a:lvl2pPr>
            <a:lvl3pPr indent="-228600" lvl="2" marL="1371600" algn="l">
              <a:spcBef>
                <a:spcPts val="600"/>
              </a:spcBef>
              <a:spcAft>
                <a:spcPts val="0"/>
              </a:spcAft>
              <a:buSzPts val="1260"/>
              <a:buNone/>
              <a:defRPr b="1" sz="1800"/>
            </a:lvl3pPr>
            <a:lvl4pPr indent="-228600" lvl="3" marL="1828800" algn="l">
              <a:spcBef>
                <a:spcPts val="600"/>
              </a:spcBef>
              <a:spcAft>
                <a:spcPts val="0"/>
              </a:spcAft>
              <a:buSzPts val="1120"/>
              <a:buNone/>
              <a:defRPr b="1" sz="1600"/>
            </a:lvl4pPr>
            <a:lvl5pPr indent="-228600" lvl="4" marL="2286000" algn="l">
              <a:spcBef>
                <a:spcPts val="600"/>
              </a:spcBef>
              <a:spcAft>
                <a:spcPts val="0"/>
              </a:spcAft>
              <a:buSzPts val="1120"/>
              <a:buNone/>
              <a:defRPr b="1" sz="1600"/>
            </a:lvl5pPr>
            <a:lvl6pPr indent="-228600" lvl="5" marL="2743200" algn="l">
              <a:spcBef>
                <a:spcPts val="600"/>
              </a:spcBef>
              <a:spcAft>
                <a:spcPts val="0"/>
              </a:spcAft>
              <a:buSzPts val="1120"/>
              <a:buNone/>
              <a:defRPr b="1" sz="1600"/>
            </a:lvl6pPr>
            <a:lvl7pPr indent="-228600" lvl="6" marL="3200400" algn="l">
              <a:spcBef>
                <a:spcPts val="600"/>
              </a:spcBef>
              <a:spcAft>
                <a:spcPts val="0"/>
              </a:spcAft>
              <a:buSzPts val="1120"/>
              <a:buNone/>
              <a:defRPr b="1" sz="1600"/>
            </a:lvl7pPr>
            <a:lvl8pPr indent="-228600" lvl="7" marL="3657600" algn="l">
              <a:spcBef>
                <a:spcPts val="600"/>
              </a:spcBef>
              <a:spcAft>
                <a:spcPts val="0"/>
              </a:spcAft>
              <a:buSzPts val="1120"/>
              <a:buNone/>
              <a:defRPr b="1" sz="1600"/>
            </a:lvl8pPr>
            <a:lvl9pPr indent="-228600" lvl="8" marL="4114800" algn="l">
              <a:spcBef>
                <a:spcPts val="600"/>
              </a:spcBef>
              <a:spcAft>
                <a:spcPts val="600"/>
              </a:spcAft>
              <a:buSzPts val="1120"/>
              <a:buNone/>
              <a:defRPr b="1" sz="1600"/>
            </a:lvl9pPr>
          </a:lstStyle>
          <a:p/>
        </p:txBody>
      </p:sp>
      <p:sp>
        <p:nvSpPr>
          <p:cNvPr id="45" name="Google Shape;45;p20"/>
          <p:cNvSpPr txBox="1"/>
          <p:nvPr>
            <p:ph idx="2" type="body"/>
          </p:nvPr>
        </p:nvSpPr>
        <p:spPr>
          <a:xfrm>
            <a:off x="1046013" y="2702103"/>
            <a:ext cx="4764764" cy="3043533"/>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308610" lvl="0" marL="457200" algn="l">
              <a:lnSpc>
                <a:spcPct val="110000"/>
              </a:lnSpc>
              <a:spcBef>
                <a:spcPts val="360"/>
              </a:spcBef>
              <a:spcAft>
                <a:spcPts val="0"/>
              </a:spcAft>
              <a:buSzPts val="1260"/>
              <a:buChar char="◈"/>
              <a:defRPr sz="1800"/>
            </a:lvl1pPr>
            <a:lvl2pPr indent="-299719" lvl="1" marL="914400" algn="l">
              <a:spcBef>
                <a:spcPts val="600"/>
              </a:spcBef>
              <a:spcAft>
                <a:spcPts val="0"/>
              </a:spcAft>
              <a:buSzPts val="1120"/>
              <a:buChar char="🞚"/>
              <a:defRPr sz="1600"/>
            </a:lvl2pPr>
            <a:lvl3pPr indent="-290830" lvl="2" marL="1371600" algn="l">
              <a:spcBef>
                <a:spcPts val="600"/>
              </a:spcBef>
              <a:spcAft>
                <a:spcPts val="0"/>
              </a:spcAft>
              <a:buSzPts val="980"/>
              <a:buChar char="◈"/>
              <a:defRPr sz="1400"/>
            </a:lvl3pPr>
            <a:lvl4pPr indent="-281939" lvl="3" marL="1828800" algn="l">
              <a:spcBef>
                <a:spcPts val="600"/>
              </a:spcBef>
              <a:spcAft>
                <a:spcPts val="0"/>
              </a:spcAft>
              <a:buSzPts val="840"/>
              <a:buChar char="🞚"/>
              <a:defRPr sz="1200"/>
            </a:lvl4pPr>
            <a:lvl5pPr indent="-281939" lvl="4" marL="2286000" algn="l">
              <a:spcBef>
                <a:spcPts val="600"/>
              </a:spcBef>
              <a:spcAft>
                <a:spcPts val="0"/>
              </a:spcAft>
              <a:buSzPts val="840"/>
              <a:buChar char="◈"/>
              <a:defRPr sz="1200"/>
            </a:lvl5pPr>
            <a:lvl6pPr indent="-308610" lvl="5" marL="2743200" algn="l">
              <a:spcBef>
                <a:spcPts val="600"/>
              </a:spcBef>
              <a:spcAft>
                <a:spcPts val="0"/>
              </a:spcAft>
              <a:buSzPts val="1260"/>
              <a:buChar char="◈"/>
              <a:defRPr/>
            </a:lvl6pPr>
            <a:lvl7pPr indent="-308610" lvl="6" marL="3200400" algn="l">
              <a:spcBef>
                <a:spcPts val="600"/>
              </a:spcBef>
              <a:spcAft>
                <a:spcPts val="0"/>
              </a:spcAft>
              <a:buSzPts val="1260"/>
              <a:buChar char="◈"/>
              <a:defRPr/>
            </a:lvl7pPr>
            <a:lvl8pPr indent="-308609" lvl="7" marL="3657600" algn="l">
              <a:spcBef>
                <a:spcPts val="600"/>
              </a:spcBef>
              <a:spcAft>
                <a:spcPts val="0"/>
              </a:spcAft>
              <a:buSzPts val="1260"/>
              <a:buChar char="◈"/>
              <a:defRPr/>
            </a:lvl8pPr>
            <a:lvl9pPr indent="-308609" lvl="8" marL="4114800" algn="l">
              <a:spcBef>
                <a:spcPts val="600"/>
              </a:spcBef>
              <a:spcAft>
                <a:spcPts val="600"/>
              </a:spcAft>
              <a:buSzPts val="1260"/>
              <a:buChar char="◈"/>
              <a:defRPr/>
            </a:lvl9pPr>
          </a:lstStyle>
          <a:p/>
        </p:txBody>
      </p:sp>
      <p:sp>
        <p:nvSpPr>
          <p:cNvPr id="46" name="Google Shape;46;p20"/>
          <p:cNvSpPr txBox="1"/>
          <p:nvPr>
            <p:ph idx="3" type="body"/>
          </p:nvPr>
        </p:nvSpPr>
        <p:spPr>
          <a:xfrm>
            <a:off x="6363166" y="1855152"/>
            <a:ext cx="4779582" cy="692495"/>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Autofit/>
          </a:bodyPr>
          <a:lstStyle>
            <a:lvl1pPr indent="-228600" lvl="0" marL="457200" algn="ctr">
              <a:lnSpc>
                <a:spcPct val="110000"/>
              </a:lnSpc>
              <a:spcBef>
                <a:spcPts val="480"/>
              </a:spcBef>
              <a:spcAft>
                <a:spcPts val="0"/>
              </a:spcAft>
              <a:buSzPts val="1680"/>
              <a:buNone/>
              <a:defRPr b="0" sz="2400"/>
            </a:lvl1pPr>
            <a:lvl2pPr indent="-228600" lvl="1" marL="914400" algn="l">
              <a:spcBef>
                <a:spcPts val="600"/>
              </a:spcBef>
              <a:spcAft>
                <a:spcPts val="0"/>
              </a:spcAft>
              <a:buSzPts val="1400"/>
              <a:buNone/>
              <a:defRPr b="1" sz="2000"/>
            </a:lvl2pPr>
            <a:lvl3pPr indent="-228600" lvl="2" marL="1371600" algn="l">
              <a:spcBef>
                <a:spcPts val="600"/>
              </a:spcBef>
              <a:spcAft>
                <a:spcPts val="0"/>
              </a:spcAft>
              <a:buSzPts val="1260"/>
              <a:buNone/>
              <a:defRPr b="1" sz="1800"/>
            </a:lvl3pPr>
            <a:lvl4pPr indent="-228600" lvl="3" marL="1828800" algn="l">
              <a:spcBef>
                <a:spcPts val="600"/>
              </a:spcBef>
              <a:spcAft>
                <a:spcPts val="0"/>
              </a:spcAft>
              <a:buSzPts val="1120"/>
              <a:buNone/>
              <a:defRPr b="1" sz="1600"/>
            </a:lvl4pPr>
            <a:lvl5pPr indent="-228600" lvl="4" marL="2286000" algn="l">
              <a:spcBef>
                <a:spcPts val="600"/>
              </a:spcBef>
              <a:spcAft>
                <a:spcPts val="0"/>
              </a:spcAft>
              <a:buSzPts val="1120"/>
              <a:buNone/>
              <a:defRPr b="1" sz="1600"/>
            </a:lvl5pPr>
            <a:lvl6pPr indent="-228600" lvl="5" marL="2743200" algn="l">
              <a:spcBef>
                <a:spcPts val="600"/>
              </a:spcBef>
              <a:spcAft>
                <a:spcPts val="0"/>
              </a:spcAft>
              <a:buSzPts val="1120"/>
              <a:buNone/>
              <a:defRPr b="1" sz="1600"/>
            </a:lvl6pPr>
            <a:lvl7pPr indent="-228600" lvl="6" marL="3200400" algn="l">
              <a:spcBef>
                <a:spcPts val="600"/>
              </a:spcBef>
              <a:spcAft>
                <a:spcPts val="0"/>
              </a:spcAft>
              <a:buSzPts val="1120"/>
              <a:buNone/>
              <a:defRPr b="1" sz="1600"/>
            </a:lvl7pPr>
            <a:lvl8pPr indent="-228600" lvl="7" marL="3657600" algn="l">
              <a:spcBef>
                <a:spcPts val="600"/>
              </a:spcBef>
              <a:spcAft>
                <a:spcPts val="0"/>
              </a:spcAft>
              <a:buSzPts val="1120"/>
              <a:buNone/>
              <a:defRPr b="1" sz="1600"/>
            </a:lvl8pPr>
            <a:lvl9pPr indent="-228600" lvl="8" marL="4114800" algn="l">
              <a:spcBef>
                <a:spcPts val="600"/>
              </a:spcBef>
              <a:spcAft>
                <a:spcPts val="600"/>
              </a:spcAft>
              <a:buSzPts val="1120"/>
              <a:buNone/>
              <a:defRPr b="1" sz="1600"/>
            </a:lvl9pPr>
          </a:lstStyle>
          <a:p/>
        </p:txBody>
      </p:sp>
      <p:sp>
        <p:nvSpPr>
          <p:cNvPr id="47" name="Google Shape;47;p20"/>
          <p:cNvSpPr txBox="1"/>
          <p:nvPr>
            <p:ph idx="4" type="body"/>
          </p:nvPr>
        </p:nvSpPr>
        <p:spPr>
          <a:xfrm>
            <a:off x="6363167" y="2702103"/>
            <a:ext cx="4779581" cy="3043533"/>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308610" lvl="0" marL="457200" algn="l">
              <a:lnSpc>
                <a:spcPct val="110000"/>
              </a:lnSpc>
              <a:spcBef>
                <a:spcPts val="360"/>
              </a:spcBef>
              <a:spcAft>
                <a:spcPts val="0"/>
              </a:spcAft>
              <a:buSzPts val="1260"/>
              <a:buChar char="◈"/>
              <a:defRPr sz="1800"/>
            </a:lvl1pPr>
            <a:lvl2pPr indent="-299719" lvl="1" marL="914400" algn="l">
              <a:spcBef>
                <a:spcPts val="600"/>
              </a:spcBef>
              <a:spcAft>
                <a:spcPts val="0"/>
              </a:spcAft>
              <a:buSzPts val="1120"/>
              <a:buChar char="🞚"/>
              <a:defRPr sz="1600"/>
            </a:lvl2pPr>
            <a:lvl3pPr indent="-290830" lvl="2" marL="1371600" algn="l">
              <a:spcBef>
                <a:spcPts val="600"/>
              </a:spcBef>
              <a:spcAft>
                <a:spcPts val="0"/>
              </a:spcAft>
              <a:buSzPts val="980"/>
              <a:buChar char="◈"/>
              <a:defRPr sz="1400"/>
            </a:lvl3pPr>
            <a:lvl4pPr indent="-281939" lvl="3" marL="1828800" algn="l">
              <a:spcBef>
                <a:spcPts val="600"/>
              </a:spcBef>
              <a:spcAft>
                <a:spcPts val="0"/>
              </a:spcAft>
              <a:buSzPts val="840"/>
              <a:buChar char="🞚"/>
              <a:defRPr sz="1200"/>
            </a:lvl4pPr>
            <a:lvl5pPr indent="-281939" lvl="4" marL="2286000" algn="l">
              <a:spcBef>
                <a:spcPts val="600"/>
              </a:spcBef>
              <a:spcAft>
                <a:spcPts val="0"/>
              </a:spcAft>
              <a:buSzPts val="840"/>
              <a:buChar char="◈"/>
              <a:defRPr sz="1200"/>
            </a:lvl5pPr>
            <a:lvl6pPr indent="-308610" lvl="5" marL="2743200" algn="l">
              <a:spcBef>
                <a:spcPts val="600"/>
              </a:spcBef>
              <a:spcAft>
                <a:spcPts val="0"/>
              </a:spcAft>
              <a:buSzPts val="1260"/>
              <a:buChar char="◈"/>
              <a:defRPr/>
            </a:lvl6pPr>
            <a:lvl7pPr indent="-308610" lvl="6" marL="3200400" algn="l">
              <a:spcBef>
                <a:spcPts val="600"/>
              </a:spcBef>
              <a:spcAft>
                <a:spcPts val="0"/>
              </a:spcAft>
              <a:buSzPts val="1260"/>
              <a:buChar char="◈"/>
              <a:defRPr/>
            </a:lvl7pPr>
            <a:lvl8pPr indent="-308609" lvl="7" marL="3657600" algn="l">
              <a:spcBef>
                <a:spcPts val="600"/>
              </a:spcBef>
              <a:spcAft>
                <a:spcPts val="0"/>
              </a:spcAft>
              <a:buSzPts val="1260"/>
              <a:buChar char="◈"/>
              <a:defRPr/>
            </a:lvl8pPr>
            <a:lvl9pPr indent="-308609" lvl="8" marL="4114800" algn="l">
              <a:spcBef>
                <a:spcPts val="600"/>
              </a:spcBef>
              <a:spcAft>
                <a:spcPts val="600"/>
              </a:spcAft>
              <a:buSzPts val="1260"/>
              <a:buChar char="◈"/>
              <a:defRPr/>
            </a:lvl9pPr>
          </a:lstStyle>
          <a:p/>
        </p:txBody>
      </p:sp>
      <p:sp>
        <p:nvSpPr>
          <p:cNvPr id="48" name="Google Shape;48;p20"/>
          <p:cNvSpPr txBox="1"/>
          <p:nvPr>
            <p:ph idx="10" type="dt"/>
          </p:nvPr>
        </p:nvSpPr>
        <p:spPr>
          <a:xfrm>
            <a:off x="7678736" y="6000749"/>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20"/>
          <p:cNvSpPr txBox="1"/>
          <p:nvPr>
            <p:ph idx="11" type="ftr"/>
          </p:nvPr>
        </p:nvSpPr>
        <p:spPr>
          <a:xfrm>
            <a:off x="913795" y="6000749"/>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0" name="Google Shape;50;p20"/>
          <p:cNvSpPr txBox="1"/>
          <p:nvPr>
            <p:ph idx="12" type="sldNum"/>
          </p:nvPr>
        </p:nvSpPr>
        <p:spPr>
          <a:xfrm>
            <a:off x="10514011" y="6000749"/>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51" name="Shape 51"/>
        <p:cNvGrpSpPr/>
        <p:nvPr/>
      </p:nvGrpSpPr>
      <p:grpSpPr>
        <a:xfrm>
          <a:off x="0" y="0"/>
          <a:ext cx="0" cy="0"/>
          <a:chOff x="0" y="0"/>
          <a:chExt cx="0" cy="0"/>
        </a:xfrm>
      </p:grpSpPr>
      <p:sp>
        <p:nvSpPr>
          <p:cNvPr id="52" name="Google Shape;52;p21"/>
          <p:cNvSpPr txBox="1"/>
          <p:nvPr>
            <p:ph type="title"/>
          </p:nvPr>
        </p:nvSpPr>
        <p:spPr>
          <a:xfrm>
            <a:off x="913795" y="609600"/>
            <a:ext cx="10353762" cy="125730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lvl1pPr lvl="0" algn="ctr">
              <a:lnSpc>
                <a:spcPct val="90000"/>
              </a:lnSpc>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21"/>
          <p:cNvSpPr txBox="1"/>
          <p:nvPr>
            <p:ph idx="10" type="dt"/>
          </p:nvPr>
        </p:nvSpPr>
        <p:spPr>
          <a:xfrm>
            <a:off x="7678736" y="6000749"/>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21"/>
          <p:cNvSpPr txBox="1"/>
          <p:nvPr>
            <p:ph idx="11" type="ftr"/>
          </p:nvPr>
        </p:nvSpPr>
        <p:spPr>
          <a:xfrm>
            <a:off x="913795" y="6000749"/>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21"/>
          <p:cNvSpPr txBox="1"/>
          <p:nvPr>
            <p:ph idx="12" type="sldNum"/>
          </p:nvPr>
        </p:nvSpPr>
        <p:spPr>
          <a:xfrm>
            <a:off x="10514011" y="6000749"/>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6" name="Shape 56"/>
        <p:cNvGrpSpPr/>
        <p:nvPr/>
      </p:nvGrpSpPr>
      <p:grpSpPr>
        <a:xfrm>
          <a:off x="0" y="0"/>
          <a:ext cx="0" cy="0"/>
          <a:chOff x="0" y="0"/>
          <a:chExt cx="0" cy="0"/>
        </a:xfrm>
      </p:grpSpPr>
      <p:sp>
        <p:nvSpPr>
          <p:cNvPr id="57" name="Google Shape;57;p22"/>
          <p:cNvSpPr txBox="1"/>
          <p:nvPr>
            <p:ph idx="10" type="dt"/>
          </p:nvPr>
        </p:nvSpPr>
        <p:spPr>
          <a:xfrm>
            <a:off x="7678736" y="6000749"/>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22"/>
          <p:cNvSpPr txBox="1"/>
          <p:nvPr>
            <p:ph idx="11" type="ftr"/>
          </p:nvPr>
        </p:nvSpPr>
        <p:spPr>
          <a:xfrm>
            <a:off x="913795" y="6000749"/>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22"/>
          <p:cNvSpPr txBox="1"/>
          <p:nvPr>
            <p:ph idx="12" type="sldNum"/>
          </p:nvPr>
        </p:nvSpPr>
        <p:spPr>
          <a:xfrm>
            <a:off x="10514011" y="6000749"/>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60" name="Shape 60"/>
        <p:cNvGrpSpPr/>
        <p:nvPr/>
      </p:nvGrpSpPr>
      <p:grpSpPr>
        <a:xfrm>
          <a:off x="0" y="0"/>
          <a:ext cx="0" cy="0"/>
          <a:chOff x="0" y="0"/>
          <a:chExt cx="0" cy="0"/>
        </a:xfrm>
      </p:grpSpPr>
      <p:sp>
        <p:nvSpPr>
          <p:cNvPr id="61" name="Google Shape;61;p23"/>
          <p:cNvSpPr txBox="1"/>
          <p:nvPr>
            <p:ph type="title"/>
          </p:nvPr>
        </p:nvSpPr>
        <p:spPr>
          <a:xfrm>
            <a:off x="913795" y="609600"/>
            <a:ext cx="3706889" cy="1821918"/>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rmAutofit/>
          </a:bodyPr>
          <a:lstStyle>
            <a:lvl1pPr lvl="0" algn="ctr">
              <a:lnSpc>
                <a:spcPct val="90000"/>
              </a:lnSpc>
              <a:spcBef>
                <a:spcPts val="0"/>
              </a:spcBef>
              <a:spcAft>
                <a:spcPts val="0"/>
              </a:spcAft>
              <a:buClr>
                <a:schemeClr val="lt2"/>
              </a:buClr>
              <a:buSzPts val="2800"/>
              <a:buFont typeface="Geo"/>
              <a:buNone/>
              <a:defRPr b="0" sz="28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2" name="Google Shape;62;p23"/>
          <p:cNvSpPr txBox="1"/>
          <p:nvPr>
            <p:ph idx="1" type="body"/>
          </p:nvPr>
        </p:nvSpPr>
        <p:spPr>
          <a:xfrm>
            <a:off x="4855633" y="609600"/>
            <a:ext cx="6411924" cy="5080001"/>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308610" lvl="0" marL="457200" algn="l">
              <a:lnSpc>
                <a:spcPct val="110000"/>
              </a:lnSpc>
              <a:spcBef>
                <a:spcPts val="360"/>
              </a:spcBef>
              <a:spcAft>
                <a:spcPts val="0"/>
              </a:spcAft>
              <a:buSzPts val="1260"/>
              <a:buChar char="◈"/>
              <a:defRPr/>
            </a:lvl1pPr>
            <a:lvl2pPr indent="-308610" lvl="1" marL="914400" algn="l">
              <a:spcBef>
                <a:spcPts val="600"/>
              </a:spcBef>
              <a:spcAft>
                <a:spcPts val="0"/>
              </a:spcAft>
              <a:buSzPts val="1260"/>
              <a:buChar char="🞚"/>
              <a:defRPr/>
            </a:lvl2pPr>
            <a:lvl3pPr indent="-308610" lvl="2" marL="1371600" algn="l">
              <a:spcBef>
                <a:spcPts val="600"/>
              </a:spcBef>
              <a:spcAft>
                <a:spcPts val="0"/>
              </a:spcAft>
              <a:buSzPts val="1260"/>
              <a:buChar char="◈"/>
              <a:defRPr/>
            </a:lvl3pPr>
            <a:lvl4pPr indent="-308610" lvl="3" marL="1828800" algn="l">
              <a:spcBef>
                <a:spcPts val="600"/>
              </a:spcBef>
              <a:spcAft>
                <a:spcPts val="0"/>
              </a:spcAft>
              <a:buSzPts val="1260"/>
              <a:buChar char="🞚"/>
              <a:defRPr/>
            </a:lvl4pPr>
            <a:lvl5pPr indent="-308610" lvl="4" marL="2286000" algn="l">
              <a:spcBef>
                <a:spcPts val="600"/>
              </a:spcBef>
              <a:spcAft>
                <a:spcPts val="0"/>
              </a:spcAft>
              <a:buSzPts val="1260"/>
              <a:buChar char="◈"/>
              <a:defRPr/>
            </a:lvl5pPr>
            <a:lvl6pPr indent="-308610" lvl="5" marL="2743200" algn="l">
              <a:spcBef>
                <a:spcPts val="600"/>
              </a:spcBef>
              <a:spcAft>
                <a:spcPts val="0"/>
              </a:spcAft>
              <a:buSzPts val="1260"/>
              <a:buChar char="◈"/>
              <a:defRPr/>
            </a:lvl6pPr>
            <a:lvl7pPr indent="-308610" lvl="6" marL="3200400" algn="l">
              <a:spcBef>
                <a:spcPts val="600"/>
              </a:spcBef>
              <a:spcAft>
                <a:spcPts val="0"/>
              </a:spcAft>
              <a:buSzPts val="1260"/>
              <a:buChar char="◈"/>
              <a:defRPr/>
            </a:lvl7pPr>
            <a:lvl8pPr indent="-308609" lvl="7" marL="3657600" algn="l">
              <a:spcBef>
                <a:spcPts val="600"/>
              </a:spcBef>
              <a:spcAft>
                <a:spcPts val="0"/>
              </a:spcAft>
              <a:buSzPts val="1260"/>
              <a:buChar char="◈"/>
              <a:defRPr/>
            </a:lvl8pPr>
            <a:lvl9pPr indent="-308609" lvl="8" marL="4114800" algn="l">
              <a:spcBef>
                <a:spcPts val="600"/>
              </a:spcBef>
              <a:spcAft>
                <a:spcPts val="600"/>
              </a:spcAft>
              <a:buSzPts val="1260"/>
              <a:buChar char="◈"/>
              <a:defRPr/>
            </a:lvl9pPr>
          </a:lstStyle>
          <a:p/>
        </p:txBody>
      </p:sp>
      <p:sp>
        <p:nvSpPr>
          <p:cNvPr id="63" name="Google Shape;63;p23"/>
          <p:cNvSpPr txBox="1"/>
          <p:nvPr>
            <p:ph idx="2" type="body"/>
          </p:nvPr>
        </p:nvSpPr>
        <p:spPr>
          <a:xfrm>
            <a:off x="913795" y="2673351"/>
            <a:ext cx="3706889" cy="3016250"/>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228600" lvl="0" marL="457200" algn="ctr">
              <a:lnSpc>
                <a:spcPct val="110000"/>
              </a:lnSpc>
              <a:spcBef>
                <a:spcPts val="320"/>
              </a:spcBef>
              <a:spcAft>
                <a:spcPts val="0"/>
              </a:spcAft>
              <a:buSzPts val="1120"/>
              <a:buNone/>
              <a:defRPr sz="1600"/>
            </a:lvl1pPr>
            <a:lvl2pPr indent="-228600" lvl="1" marL="914400" algn="l">
              <a:spcBef>
                <a:spcPts val="600"/>
              </a:spcBef>
              <a:spcAft>
                <a:spcPts val="0"/>
              </a:spcAft>
              <a:buSzPts val="840"/>
              <a:buNone/>
              <a:defRPr sz="1200"/>
            </a:lvl2pPr>
            <a:lvl3pPr indent="-228600" lvl="2" marL="1371600" algn="l">
              <a:spcBef>
                <a:spcPts val="600"/>
              </a:spcBef>
              <a:spcAft>
                <a:spcPts val="0"/>
              </a:spcAft>
              <a:buSzPts val="700"/>
              <a:buNone/>
              <a:defRPr sz="1000"/>
            </a:lvl3pPr>
            <a:lvl4pPr indent="-228600" lvl="3" marL="1828800" algn="l">
              <a:spcBef>
                <a:spcPts val="600"/>
              </a:spcBef>
              <a:spcAft>
                <a:spcPts val="0"/>
              </a:spcAft>
              <a:buSzPts val="630"/>
              <a:buNone/>
              <a:defRPr sz="900"/>
            </a:lvl4pPr>
            <a:lvl5pPr indent="-228600" lvl="4" marL="2286000" algn="l">
              <a:spcBef>
                <a:spcPts val="600"/>
              </a:spcBef>
              <a:spcAft>
                <a:spcPts val="0"/>
              </a:spcAft>
              <a:buSzPts val="630"/>
              <a:buNone/>
              <a:defRPr sz="900"/>
            </a:lvl5pPr>
            <a:lvl6pPr indent="-228600" lvl="5" marL="2743200" algn="l">
              <a:spcBef>
                <a:spcPts val="600"/>
              </a:spcBef>
              <a:spcAft>
                <a:spcPts val="0"/>
              </a:spcAft>
              <a:buSzPts val="630"/>
              <a:buNone/>
              <a:defRPr sz="900"/>
            </a:lvl6pPr>
            <a:lvl7pPr indent="-228600" lvl="6" marL="3200400" algn="l">
              <a:spcBef>
                <a:spcPts val="600"/>
              </a:spcBef>
              <a:spcAft>
                <a:spcPts val="0"/>
              </a:spcAft>
              <a:buSzPts val="630"/>
              <a:buNone/>
              <a:defRPr sz="900"/>
            </a:lvl7pPr>
            <a:lvl8pPr indent="-228600" lvl="7" marL="3657600" algn="l">
              <a:spcBef>
                <a:spcPts val="600"/>
              </a:spcBef>
              <a:spcAft>
                <a:spcPts val="0"/>
              </a:spcAft>
              <a:buSzPts val="630"/>
              <a:buNone/>
              <a:defRPr sz="900"/>
            </a:lvl8pPr>
            <a:lvl9pPr indent="-228600" lvl="8" marL="4114800" algn="l">
              <a:spcBef>
                <a:spcPts val="600"/>
              </a:spcBef>
              <a:spcAft>
                <a:spcPts val="600"/>
              </a:spcAft>
              <a:buSzPts val="630"/>
              <a:buNone/>
              <a:defRPr sz="900"/>
            </a:lvl9pPr>
          </a:lstStyle>
          <a:p/>
        </p:txBody>
      </p:sp>
      <p:sp>
        <p:nvSpPr>
          <p:cNvPr id="64" name="Google Shape;64;p23"/>
          <p:cNvSpPr txBox="1"/>
          <p:nvPr>
            <p:ph idx="10" type="dt"/>
          </p:nvPr>
        </p:nvSpPr>
        <p:spPr>
          <a:xfrm>
            <a:off x="7678736" y="6000749"/>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5" name="Google Shape;65;p23"/>
          <p:cNvSpPr txBox="1"/>
          <p:nvPr>
            <p:ph idx="11" type="ftr"/>
          </p:nvPr>
        </p:nvSpPr>
        <p:spPr>
          <a:xfrm>
            <a:off x="913795" y="6000749"/>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23"/>
          <p:cNvSpPr txBox="1"/>
          <p:nvPr>
            <p:ph idx="12" type="sldNum"/>
          </p:nvPr>
        </p:nvSpPr>
        <p:spPr>
          <a:xfrm>
            <a:off x="10514011" y="6000749"/>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67" name="Shape 67"/>
        <p:cNvGrpSpPr/>
        <p:nvPr/>
      </p:nvGrpSpPr>
      <p:grpSpPr>
        <a:xfrm>
          <a:off x="0" y="0"/>
          <a:ext cx="0" cy="0"/>
          <a:chOff x="0" y="0"/>
          <a:chExt cx="0" cy="0"/>
        </a:xfrm>
      </p:grpSpPr>
      <p:pic>
        <p:nvPicPr>
          <p:cNvPr descr="Slate-V2-HD-vertPhotoInset.png" id="68" name="Google Shape;68;p24"/>
          <p:cNvPicPr preferRelativeResize="0"/>
          <p:nvPr/>
        </p:nvPicPr>
        <p:blipFill rotWithShape="1">
          <a:blip r:embed="rId2">
            <a:alphaModFix/>
          </a:blip>
          <a:srcRect b="0" l="0" r="0" t="0"/>
          <a:stretch/>
        </p:blipFill>
        <p:spPr>
          <a:xfrm>
            <a:off x="7293665" y="609600"/>
            <a:ext cx="3584166" cy="5204832"/>
          </a:xfrm>
          <a:prstGeom prst="rect">
            <a:avLst/>
          </a:prstGeom>
          <a:noFill/>
          <a:ln>
            <a:noFill/>
          </a:ln>
        </p:spPr>
      </p:pic>
      <p:sp>
        <p:nvSpPr>
          <p:cNvPr id="69" name="Google Shape;69;p24"/>
          <p:cNvSpPr txBox="1"/>
          <p:nvPr>
            <p:ph type="title"/>
          </p:nvPr>
        </p:nvSpPr>
        <p:spPr>
          <a:xfrm>
            <a:off x="913795" y="763701"/>
            <a:ext cx="5707899" cy="1675559"/>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Autofit/>
          </a:bodyPr>
          <a:lstStyle>
            <a:lvl1pPr lvl="0" algn="ctr">
              <a:lnSpc>
                <a:spcPct val="90000"/>
              </a:lnSpc>
              <a:spcBef>
                <a:spcPts val="0"/>
              </a:spcBef>
              <a:spcAft>
                <a:spcPts val="0"/>
              </a:spcAft>
              <a:buClr>
                <a:schemeClr val="lt2"/>
              </a:buClr>
              <a:buSzPts val="3200"/>
              <a:buFont typeface="Geo"/>
              <a:buNone/>
              <a:defRPr b="0" sz="3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24"/>
          <p:cNvSpPr/>
          <p:nvPr>
            <p:ph idx="2" type="pic"/>
          </p:nvPr>
        </p:nvSpPr>
        <p:spPr>
          <a:xfrm>
            <a:off x="7442551" y="763702"/>
            <a:ext cx="3275751" cy="4912822"/>
          </a:xfrm>
          <a:prstGeom prst="rect">
            <a:avLst/>
          </a:prstGeom>
          <a:noFill/>
          <a:ln>
            <a:noFill/>
          </a:ln>
          <a:effectLst>
            <a:outerShdw blurRad="38100" dir="4440000" dist="25400">
              <a:srgbClr val="000000">
                <a:alpha val="35686"/>
              </a:srgbClr>
            </a:outerShdw>
          </a:effectLst>
        </p:spPr>
        <p:txBody>
          <a:bodyPr anchorCtr="0" anchor="t" bIns="45700" lIns="91425" spcFirstLastPara="1" rIns="91425" wrap="square" tIns="45700">
            <a:normAutofit/>
          </a:bodyPr>
          <a:lstStyle>
            <a:lvl1pPr lvl="0" marR="0" rtl="0" algn="ctr">
              <a:lnSpc>
                <a:spcPct val="110000"/>
              </a:lnSpc>
              <a:spcBef>
                <a:spcPts val="320"/>
              </a:spcBef>
              <a:spcAft>
                <a:spcPts val="0"/>
              </a:spcAft>
              <a:buClr>
                <a:schemeClr val="lt2"/>
              </a:buClr>
              <a:buSzPts val="1120"/>
              <a:buFont typeface="Noto Sans Symbols"/>
              <a:buNone/>
              <a:defRPr b="0" i="0" sz="1600" u="none" cap="none" strike="noStrike">
                <a:solidFill>
                  <a:schemeClr val="lt2"/>
                </a:solidFill>
                <a:latin typeface="Arial"/>
                <a:ea typeface="Arial"/>
                <a:cs typeface="Arial"/>
                <a:sym typeface="Arial"/>
              </a:defRPr>
            </a:lvl1pPr>
            <a:lvl2pPr lvl="1" marR="0" rtl="0" algn="l">
              <a:spcBef>
                <a:spcPts val="600"/>
              </a:spcBef>
              <a:spcAft>
                <a:spcPts val="0"/>
              </a:spcAft>
              <a:buClr>
                <a:schemeClr val="lt2"/>
              </a:buClr>
              <a:buSzPts val="1120"/>
              <a:buFont typeface="Noto Sans Symbols"/>
              <a:buNone/>
              <a:defRPr b="0" i="0" sz="1600" u="none" cap="none" strike="noStrike">
                <a:solidFill>
                  <a:schemeClr val="lt2"/>
                </a:solidFill>
                <a:latin typeface="Arial"/>
                <a:ea typeface="Arial"/>
                <a:cs typeface="Arial"/>
                <a:sym typeface="Arial"/>
              </a:defRPr>
            </a:lvl2pPr>
            <a:lvl3pPr lvl="2" marR="0" rtl="0" algn="l">
              <a:spcBef>
                <a:spcPts val="600"/>
              </a:spcBef>
              <a:spcAft>
                <a:spcPts val="0"/>
              </a:spcAft>
              <a:buClr>
                <a:schemeClr val="lt2"/>
              </a:buClr>
              <a:buSzPts val="1120"/>
              <a:buFont typeface="Noto Sans Symbols"/>
              <a:buNone/>
              <a:defRPr b="0" i="0" sz="1600" u="none" cap="none" strike="noStrike">
                <a:solidFill>
                  <a:schemeClr val="lt2"/>
                </a:solidFill>
                <a:latin typeface="Arial"/>
                <a:ea typeface="Arial"/>
                <a:cs typeface="Arial"/>
                <a:sym typeface="Arial"/>
              </a:defRPr>
            </a:lvl3pPr>
            <a:lvl4pPr lvl="3" marR="0" rtl="0" algn="l">
              <a:spcBef>
                <a:spcPts val="600"/>
              </a:spcBef>
              <a:spcAft>
                <a:spcPts val="0"/>
              </a:spcAft>
              <a:buClr>
                <a:schemeClr val="lt2"/>
              </a:buClr>
              <a:buSzPts val="1120"/>
              <a:buFont typeface="Noto Sans Symbols"/>
              <a:buNone/>
              <a:defRPr b="0" i="0" sz="1600" u="none" cap="none" strike="noStrike">
                <a:solidFill>
                  <a:schemeClr val="lt2"/>
                </a:solidFill>
                <a:latin typeface="Arial"/>
                <a:ea typeface="Arial"/>
                <a:cs typeface="Arial"/>
                <a:sym typeface="Arial"/>
              </a:defRPr>
            </a:lvl4pPr>
            <a:lvl5pPr lvl="4" marR="0" rtl="0" algn="l">
              <a:spcBef>
                <a:spcPts val="600"/>
              </a:spcBef>
              <a:spcAft>
                <a:spcPts val="0"/>
              </a:spcAft>
              <a:buClr>
                <a:schemeClr val="lt2"/>
              </a:buClr>
              <a:buSzPts val="1120"/>
              <a:buFont typeface="Noto Sans Symbols"/>
              <a:buNone/>
              <a:defRPr b="0" i="0" sz="1600" u="none" cap="none" strike="noStrike">
                <a:solidFill>
                  <a:schemeClr val="lt2"/>
                </a:solidFill>
                <a:latin typeface="Arial"/>
                <a:ea typeface="Arial"/>
                <a:cs typeface="Arial"/>
                <a:sym typeface="Arial"/>
              </a:defRPr>
            </a:lvl5pPr>
            <a:lvl6pPr lvl="5" marR="0" rtl="0" algn="l">
              <a:spcBef>
                <a:spcPts val="600"/>
              </a:spcBef>
              <a:spcAft>
                <a:spcPts val="0"/>
              </a:spcAft>
              <a:buClr>
                <a:schemeClr val="lt2"/>
              </a:buClr>
              <a:buSzPts val="1120"/>
              <a:buFont typeface="Noto Sans Symbols"/>
              <a:buNone/>
              <a:defRPr b="0" i="0" sz="1600" u="none" cap="none" strike="noStrike">
                <a:solidFill>
                  <a:schemeClr val="lt2"/>
                </a:solidFill>
                <a:latin typeface="Arial"/>
                <a:ea typeface="Arial"/>
                <a:cs typeface="Arial"/>
                <a:sym typeface="Arial"/>
              </a:defRPr>
            </a:lvl6pPr>
            <a:lvl7pPr lvl="6" marR="0" rtl="0" algn="l">
              <a:spcBef>
                <a:spcPts val="600"/>
              </a:spcBef>
              <a:spcAft>
                <a:spcPts val="0"/>
              </a:spcAft>
              <a:buClr>
                <a:schemeClr val="lt2"/>
              </a:buClr>
              <a:buSzPts val="1120"/>
              <a:buFont typeface="Noto Sans Symbols"/>
              <a:buNone/>
              <a:defRPr b="0" i="0" sz="1600" u="none" cap="none" strike="noStrike">
                <a:solidFill>
                  <a:schemeClr val="lt2"/>
                </a:solidFill>
                <a:latin typeface="Arial"/>
                <a:ea typeface="Arial"/>
                <a:cs typeface="Arial"/>
                <a:sym typeface="Arial"/>
              </a:defRPr>
            </a:lvl7pPr>
            <a:lvl8pPr lvl="7" marR="0" rtl="0" algn="l">
              <a:spcBef>
                <a:spcPts val="600"/>
              </a:spcBef>
              <a:spcAft>
                <a:spcPts val="0"/>
              </a:spcAft>
              <a:buClr>
                <a:schemeClr val="lt2"/>
              </a:buClr>
              <a:buSzPts val="1120"/>
              <a:buFont typeface="Noto Sans Symbols"/>
              <a:buNone/>
              <a:defRPr b="0" i="0" sz="1600" u="none" cap="none" strike="noStrike">
                <a:solidFill>
                  <a:schemeClr val="lt2"/>
                </a:solidFill>
                <a:latin typeface="Arial"/>
                <a:ea typeface="Arial"/>
                <a:cs typeface="Arial"/>
                <a:sym typeface="Arial"/>
              </a:defRPr>
            </a:lvl8pPr>
            <a:lvl9pPr lvl="8" marR="0" rtl="0" algn="l">
              <a:spcBef>
                <a:spcPts val="600"/>
              </a:spcBef>
              <a:spcAft>
                <a:spcPts val="600"/>
              </a:spcAft>
              <a:buClr>
                <a:schemeClr val="lt2"/>
              </a:buClr>
              <a:buSzPts val="1120"/>
              <a:buFont typeface="Noto Sans Symbols"/>
              <a:buNone/>
              <a:defRPr b="0" i="0" sz="1600" u="none" cap="none" strike="noStrike">
                <a:solidFill>
                  <a:schemeClr val="lt2"/>
                </a:solidFill>
                <a:latin typeface="Arial"/>
                <a:ea typeface="Arial"/>
                <a:cs typeface="Arial"/>
                <a:sym typeface="Arial"/>
              </a:defRPr>
            </a:lvl9pPr>
          </a:lstStyle>
          <a:p/>
        </p:txBody>
      </p:sp>
      <p:sp>
        <p:nvSpPr>
          <p:cNvPr id="71" name="Google Shape;71;p24"/>
          <p:cNvSpPr txBox="1"/>
          <p:nvPr>
            <p:ph idx="1" type="body"/>
          </p:nvPr>
        </p:nvSpPr>
        <p:spPr>
          <a:xfrm>
            <a:off x="1473698" y="2679699"/>
            <a:ext cx="4588094" cy="3135695"/>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228600" lvl="0" marL="457200" algn="ctr">
              <a:lnSpc>
                <a:spcPct val="110000"/>
              </a:lnSpc>
              <a:spcBef>
                <a:spcPts val="320"/>
              </a:spcBef>
              <a:spcAft>
                <a:spcPts val="0"/>
              </a:spcAft>
              <a:buSzPts val="1120"/>
              <a:buNone/>
              <a:defRPr sz="1600"/>
            </a:lvl1pPr>
            <a:lvl2pPr indent="-228600" lvl="1" marL="914400" algn="l">
              <a:spcBef>
                <a:spcPts val="600"/>
              </a:spcBef>
              <a:spcAft>
                <a:spcPts val="0"/>
              </a:spcAft>
              <a:buSzPts val="840"/>
              <a:buNone/>
              <a:defRPr sz="1200"/>
            </a:lvl2pPr>
            <a:lvl3pPr indent="-228600" lvl="2" marL="1371600" algn="l">
              <a:spcBef>
                <a:spcPts val="600"/>
              </a:spcBef>
              <a:spcAft>
                <a:spcPts val="0"/>
              </a:spcAft>
              <a:buSzPts val="700"/>
              <a:buNone/>
              <a:defRPr sz="1000"/>
            </a:lvl3pPr>
            <a:lvl4pPr indent="-228600" lvl="3" marL="1828800" algn="l">
              <a:spcBef>
                <a:spcPts val="600"/>
              </a:spcBef>
              <a:spcAft>
                <a:spcPts val="0"/>
              </a:spcAft>
              <a:buSzPts val="630"/>
              <a:buNone/>
              <a:defRPr sz="900"/>
            </a:lvl4pPr>
            <a:lvl5pPr indent="-228600" lvl="4" marL="2286000" algn="l">
              <a:spcBef>
                <a:spcPts val="600"/>
              </a:spcBef>
              <a:spcAft>
                <a:spcPts val="0"/>
              </a:spcAft>
              <a:buSzPts val="630"/>
              <a:buNone/>
              <a:defRPr sz="900"/>
            </a:lvl5pPr>
            <a:lvl6pPr indent="-228600" lvl="5" marL="2743200" algn="l">
              <a:spcBef>
                <a:spcPts val="600"/>
              </a:spcBef>
              <a:spcAft>
                <a:spcPts val="0"/>
              </a:spcAft>
              <a:buSzPts val="630"/>
              <a:buNone/>
              <a:defRPr sz="900"/>
            </a:lvl6pPr>
            <a:lvl7pPr indent="-228600" lvl="6" marL="3200400" algn="l">
              <a:spcBef>
                <a:spcPts val="600"/>
              </a:spcBef>
              <a:spcAft>
                <a:spcPts val="0"/>
              </a:spcAft>
              <a:buSzPts val="630"/>
              <a:buNone/>
              <a:defRPr sz="900"/>
            </a:lvl7pPr>
            <a:lvl8pPr indent="-228600" lvl="7" marL="3657600" algn="l">
              <a:spcBef>
                <a:spcPts val="600"/>
              </a:spcBef>
              <a:spcAft>
                <a:spcPts val="0"/>
              </a:spcAft>
              <a:buSzPts val="630"/>
              <a:buNone/>
              <a:defRPr sz="900"/>
            </a:lvl8pPr>
            <a:lvl9pPr indent="-228600" lvl="8" marL="4114800" algn="l">
              <a:spcBef>
                <a:spcPts val="600"/>
              </a:spcBef>
              <a:spcAft>
                <a:spcPts val="600"/>
              </a:spcAft>
              <a:buSzPts val="630"/>
              <a:buNone/>
              <a:defRPr sz="900"/>
            </a:lvl9pPr>
          </a:lstStyle>
          <a:p/>
        </p:txBody>
      </p:sp>
      <p:sp>
        <p:nvSpPr>
          <p:cNvPr id="72" name="Google Shape;72;p24"/>
          <p:cNvSpPr txBox="1"/>
          <p:nvPr>
            <p:ph idx="10" type="dt"/>
          </p:nvPr>
        </p:nvSpPr>
        <p:spPr>
          <a:xfrm>
            <a:off x="7678736" y="6000749"/>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24"/>
          <p:cNvSpPr txBox="1"/>
          <p:nvPr>
            <p:ph idx="11" type="ftr"/>
          </p:nvPr>
        </p:nvSpPr>
        <p:spPr>
          <a:xfrm>
            <a:off x="913795" y="6000749"/>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 name="Google Shape;74;p24"/>
          <p:cNvSpPr txBox="1"/>
          <p:nvPr>
            <p:ph idx="12" type="sldNum"/>
          </p:nvPr>
        </p:nvSpPr>
        <p:spPr>
          <a:xfrm>
            <a:off x="10514011" y="6000749"/>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2.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theme" Target="../theme/theme2.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1">
            <a:alphaModFix/>
          </a:blip>
          <a:stretch>
            <a:fillRect/>
          </a:stretch>
        </a:blipFill>
      </p:bgPr>
    </p:bg>
    <p:spTree>
      <p:nvGrpSpPr>
        <p:cNvPr id="9" name="Shape 9"/>
        <p:cNvGrpSpPr/>
        <p:nvPr/>
      </p:nvGrpSpPr>
      <p:grpSpPr>
        <a:xfrm>
          <a:off x="0" y="0"/>
          <a:ext cx="0" cy="0"/>
          <a:chOff x="0" y="0"/>
          <a:chExt cx="0" cy="0"/>
        </a:xfrm>
      </p:grpSpPr>
      <p:sp>
        <p:nvSpPr>
          <p:cNvPr id="10" name="Google Shape;10;p15"/>
          <p:cNvSpPr txBox="1"/>
          <p:nvPr>
            <p:ph type="title"/>
          </p:nvPr>
        </p:nvSpPr>
        <p:spPr>
          <a:xfrm>
            <a:off x="913795" y="609600"/>
            <a:ext cx="10353762" cy="125730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lvl1pPr lvl="0" marR="0" rtl="0" algn="ctr">
              <a:lnSpc>
                <a:spcPct val="90000"/>
              </a:lnSpc>
              <a:spcBef>
                <a:spcPts val="0"/>
              </a:spcBef>
              <a:spcAft>
                <a:spcPts val="0"/>
              </a:spcAft>
              <a:buClr>
                <a:schemeClr val="lt2"/>
              </a:buClr>
              <a:buSzPts val="4000"/>
              <a:buFont typeface="Geo"/>
              <a:buNone/>
              <a:defRPr b="0" i="0" sz="4000" u="none" cap="none" strike="noStrike">
                <a:solidFill>
                  <a:schemeClr val="lt2"/>
                </a:solidFill>
                <a:latin typeface="Geo"/>
                <a:ea typeface="Geo"/>
                <a:cs typeface="Geo"/>
                <a:sym typeface="Geo"/>
              </a:defRPr>
            </a:lvl1pPr>
            <a:lvl2pPr lvl="1" marR="0" rtl="0" algn="l">
              <a:spcBef>
                <a:spcPts val="0"/>
              </a:spcBef>
              <a:spcAft>
                <a:spcPts val="0"/>
              </a:spcAft>
              <a:buSzPts val="1400"/>
              <a:buNone/>
              <a:defRPr b="0" i="0" sz="1800" u="none" cap="none" strike="noStrike">
                <a:solidFill>
                  <a:schemeClr val="lt2"/>
                </a:solidFill>
              </a:defRPr>
            </a:lvl2pPr>
            <a:lvl3pPr lvl="2" marR="0" rtl="0" algn="l">
              <a:spcBef>
                <a:spcPts val="0"/>
              </a:spcBef>
              <a:spcAft>
                <a:spcPts val="0"/>
              </a:spcAft>
              <a:buSzPts val="1400"/>
              <a:buNone/>
              <a:defRPr b="0" i="0" sz="1800" u="none" cap="none" strike="noStrike">
                <a:solidFill>
                  <a:schemeClr val="lt2"/>
                </a:solidFill>
              </a:defRPr>
            </a:lvl3pPr>
            <a:lvl4pPr lvl="3" marR="0" rtl="0" algn="l">
              <a:spcBef>
                <a:spcPts val="0"/>
              </a:spcBef>
              <a:spcAft>
                <a:spcPts val="0"/>
              </a:spcAft>
              <a:buSzPts val="1400"/>
              <a:buNone/>
              <a:defRPr b="0" i="0" sz="1800" u="none" cap="none" strike="noStrike">
                <a:solidFill>
                  <a:schemeClr val="lt2"/>
                </a:solidFill>
              </a:defRPr>
            </a:lvl4pPr>
            <a:lvl5pPr lvl="4" marR="0" rtl="0" algn="l">
              <a:spcBef>
                <a:spcPts val="0"/>
              </a:spcBef>
              <a:spcAft>
                <a:spcPts val="0"/>
              </a:spcAft>
              <a:buSzPts val="1400"/>
              <a:buNone/>
              <a:defRPr b="0" i="0" sz="1800" u="none" cap="none" strike="noStrike">
                <a:solidFill>
                  <a:schemeClr val="lt2"/>
                </a:solidFill>
              </a:defRPr>
            </a:lvl5pPr>
            <a:lvl6pPr lvl="5" marR="0" rtl="0" algn="l">
              <a:spcBef>
                <a:spcPts val="0"/>
              </a:spcBef>
              <a:spcAft>
                <a:spcPts val="0"/>
              </a:spcAft>
              <a:buSzPts val="1400"/>
              <a:buNone/>
              <a:defRPr b="0" i="0" sz="1800" u="none" cap="none" strike="noStrike">
                <a:solidFill>
                  <a:schemeClr val="lt2"/>
                </a:solidFill>
              </a:defRPr>
            </a:lvl6pPr>
            <a:lvl7pPr lvl="6" marR="0" rtl="0" algn="l">
              <a:spcBef>
                <a:spcPts val="0"/>
              </a:spcBef>
              <a:spcAft>
                <a:spcPts val="0"/>
              </a:spcAft>
              <a:buSzPts val="1400"/>
              <a:buNone/>
              <a:defRPr b="0" i="0" sz="1800" u="none" cap="none" strike="noStrike">
                <a:solidFill>
                  <a:schemeClr val="lt2"/>
                </a:solidFill>
              </a:defRPr>
            </a:lvl7pPr>
            <a:lvl8pPr lvl="7" marR="0" rtl="0" algn="l">
              <a:spcBef>
                <a:spcPts val="0"/>
              </a:spcBef>
              <a:spcAft>
                <a:spcPts val="0"/>
              </a:spcAft>
              <a:buSzPts val="1400"/>
              <a:buNone/>
              <a:defRPr b="0" i="0" sz="1800" u="none" cap="none" strike="noStrike">
                <a:solidFill>
                  <a:schemeClr val="lt2"/>
                </a:solidFill>
              </a:defRPr>
            </a:lvl8pPr>
            <a:lvl9pPr lvl="8" marR="0" rtl="0" algn="l">
              <a:spcBef>
                <a:spcPts val="0"/>
              </a:spcBef>
              <a:spcAft>
                <a:spcPts val="0"/>
              </a:spcAft>
              <a:buSzPts val="1400"/>
              <a:buNone/>
              <a:defRPr b="0" i="0" sz="1800" u="none" cap="none" strike="noStrike">
                <a:solidFill>
                  <a:schemeClr val="lt2"/>
                </a:solidFill>
              </a:defRPr>
            </a:lvl9pPr>
          </a:lstStyle>
          <a:p/>
        </p:txBody>
      </p:sp>
      <p:sp>
        <p:nvSpPr>
          <p:cNvPr id="11" name="Google Shape;11;p15"/>
          <p:cNvSpPr txBox="1"/>
          <p:nvPr>
            <p:ph idx="1" type="body"/>
          </p:nvPr>
        </p:nvSpPr>
        <p:spPr>
          <a:xfrm>
            <a:off x="913795" y="2076450"/>
            <a:ext cx="10353762" cy="3714749"/>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321945" lvl="0" marL="457200" marR="0" rtl="0" algn="l">
              <a:lnSpc>
                <a:spcPct val="110000"/>
              </a:lnSpc>
              <a:spcBef>
                <a:spcPts val="420"/>
              </a:spcBef>
              <a:spcAft>
                <a:spcPts val="0"/>
              </a:spcAft>
              <a:buClr>
                <a:schemeClr val="lt2"/>
              </a:buClr>
              <a:buSzPts val="1470"/>
              <a:buFont typeface="Noto Sans Symbols"/>
              <a:buChar char="◈"/>
              <a:defRPr b="0" i="0" sz="2100" u="none" cap="none" strike="noStrike">
                <a:solidFill>
                  <a:schemeClr val="lt2"/>
                </a:solidFill>
                <a:latin typeface="Arial"/>
                <a:ea typeface="Arial"/>
                <a:cs typeface="Arial"/>
                <a:sym typeface="Arial"/>
              </a:defRPr>
            </a:lvl1pPr>
            <a:lvl2pPr indent="-313055" lvl="1" marL="914400" marR="0" rtl="0" algn="l">
              <a:spcBef>
                <a:spcPts val="600"/>
              </a:spcBef>
              <a:spcAft>
                <a:spcPts val="0"/>
              </a:spcAft>
              <a:buClr>
                <a:schemeClr val="lt2"/>
              </a:buClr>
              <a:buSzPts val="1330"/>
              <a:buFont typeface="Noto Sans Symbols"/>
              <a:buChar char="🞚"/>
              <a:defRPr b="0" i="0" sz="1900" u="none" cap="none" strike="noStrike">
                <a:solidFill>
                  <a:schemeClr val="lt2"/>
                </a:solidFill>
                <a:latin typeface="Arial"/>
                <a:ea typeface="Arial"/>
                <a:cs typeface="Arial"/>
                <a:sym typeface="Arial"/>
              </a:defRPr>
            </a:lvl2pPr>
            <a:lvl3pPr indent="-304164" lvl="2" marL="1371600" marR="0" rtl="0" algn="l">
              <a:spcBef>
                <a:spcPts val="600"/>
              </a:spcBef>
              <a:spcAft>
                <a:spcPts val="0"/>
              </a:spcAft>
              <a:buClr>
                <a:schemeClr val="lt2"/>
              </a:buClr>
              <a:buSzPts val="1190"/>
              <a:buFont typeface="Noto Sans Symbols"/>
              <a:buChar char="◈"/>
              <a:defRPr b="0" i="0" sz="1700" u="none" cap="none" strike="noStrike">
                <a:solidFill>
                  <a:schemeClr val="lt2"/>
                </a:solidFill>
                <a:latin typeface="Arial"/>
                <a:ea typeface="Arial"/>
                <a:cs typeface="Arial"/>
                <a:sym typeface="Arial"/>
              </a:defRPr>
            </a:lvl3pPr>
            <a:lvl4pPr indent="-295275" lvl="3" marL="1828800" marR="0" rtl="0" algn="l">
              <a:spcBef>
                <a:spcPts val="600"/>
              </a:spcBef>
              <a:spcAft>
                <a:spcPts val="0"/>
              </a:spcAft>
              <a:buClr>
                <a:schemeClr val="lt2"/>
              </a:buClr>
              <a:buSzPts val="1050"/>
              <a:buFont typeface="Noto Sans Symbols"/>
              <a:buChar char="🞚"/>
              <a:defRPr b="0" i="0" sz="1500" u="none" cap="none" strike="noStrike">
                <a:solidFill>
                  <a:schemeClr val="lt2"/>
                </a:solidFill>
                <a:latin typeface="Arial"/>
                <a:ea typeface="Arial"/>
                <a:cs typeface="Arial"/>
                <a:sym typeface="Arial"/>
              </a:defRPr>
            </a:lvl4pPr>
            <a:lvl5pPr indent="-295275" lvl="4" marL="2286000" marR="0" rtl="0" algn="l">
              <a:spcBef>
                <a:spcPts val="600"/>
              </a:spcBef>
              <a:spcAft>
                <a:spcPts val="0"/>
              </a:spcAft>
              <a:buClr>
                <a:schemeClr val="lt2"/>
              </a:buClr>
              <a:buSzPts val="1050"/>
              <a:buFont typeface="Noto Sans Symbols"/>
              <a:buChar char="◈"/>
              <a:defRPr b="0" i="0" sz="1500" u="none" cap="none" strike="noStrike">
                <a:solidFill>
                  <a:schemeClr val="lt2"/>
                </a:solidFill>
                <a:latin typeface="Arial"/>
                <a:ea typeface="Arial"/>
                <a:cs typeface="Arial"/>
                <a:sym typeface="Arial"/>
              </a:defRPr>
            </a:lvl5pPr>
            <a:lvl6pPr indent="-290829" lvl="5" marL="2743200" marR="0" rtl="0" algn="l">
              <a:spcBef>
                <a:spcPts val="600"/>
              </a:spcBef>
              <a:spcAft>
                <a:spcPts val="0"/>
              </a:spcAft>
              <a:buClr>
                <a:schemeClr val="lt2"/>
              </a:buClr>
              <a:buSzPts val="980"/>
              <a:buFont typeface="Noto Sans Symbols"/>
              <a:buChar char="◈"/>
              <a:defRPr b="0" i="0" sz="1400" u="none" cap="none" strike="noStrike">
                <a:solidFill>
                  <a:schemeClr val="lt2"/>
                </a:solidFill>
                <a:latin typeface="Arial"/>
                <a:ea typeface="Arial"/>
                <a:cs typeface="Arial"/>
                <a:sym typeface="Arial"/>
              </a:defRPr>
            </a:lvl6pPr>
            <a:lvl7pPr indent="-290829" lvl="6" marL="3200400" marR="0" rtl="0" algn="l">
              <a:spcBef>
                <a:spcPts val="600"/>
              </a:spcBef>
              <a:spcAft>
                <a:spcPts val="0"/>
              </a:spcAft>
              <a:buClr>
                <a:schemeClr val="lt2"/>
              </a:buClr>
              <a:buSzPts val="980"/>
              <a:buFont typeface="Noto Sans Symbols"/>
              <a:buChar char="◈"/>
              <a:defRPr b="0" i="0" sz="1400" u="none" cap="none" strike="noStrike">
                <a:solidFill>
                  <a:schemeClr val="lt2"/>
                </a:solidFill>
                <a:latin typeface="Arial"/>
                <a:ea typeface="Arial"/>
                <a:cs typeface="Arial"/>
                <a:sym typeface="Arial"/>
              </a:defRPr>
            </a:lvl7pPr>
            <a:lvl8pPr indent="-290829" lvl="7" marL="3657600" marR="0" rtl="0" algn="l">
              <a:spcBef>
                <a:spcPts val="600"/>
              </a:spcBef>
              <a:spcAft>
                <a:spcPts val="0"/>
              </a:spcAft>
              <a:buClr>
                <a:schemeClr val="lt2"/>
              </a:buClr>
              <a:buSzPts val="980"/>
              <a:buFont typeface="Noto Sans Symbols"/>
              <a:buChar char="◈"/>
              <a:defRPr b="0" i="0" sz="1400" u="none" cap="none" strike="noStrike">
                <a:solidFill>
                  <a:schemeClr val="lt2"/>
                </a:solidFill>
                <a:latin typeface="Arial"/>
                <a:ea typeface="Arial"/>
                <a:cs typeface="Arial"/>
                <a:sym typeface="Arial"/>
              </a:defRPr>
            </a:lvl8pPr>
            <a:lvl9pPr indent="-290829" lvl="8" marL="4114800" marR="0" rtl="0" algn="l">
              <a:spcBef>
                <a:spcPts val="600"/>
              </a:spcBef>
              <a:spcAft>
                <a:spcPts val="600"/>
              </a:spcAft>
              <a:buClr>
                <a:schemeClr val="lt2"/>
              </a:buClr>
              <a:buSzPts val="980"/>
              <a:buFont typeface="Noto Sans Symbols"/>
              <a:buChar char="◈"/>
              <a:defRPr b="0" i="0" sz="1400" u="none" cap="none" strike="noStrike">
                <a:solidFill>
                  <a:schemeClr val="lt2"/>
                </a:solidFill>
                <a:latin typeface="Arial"/>
                <a:ea typeface="Arial"/>
                <a:cs typeface="Arial"/>
                <a:sym typeface="Arial"/>
              </a:defRPr>
            </a:lvl9pPr>
          </a:lstStyle>
          <a:p/>
        </p:txBody>
      </p:sp>
      <p:sp>
        <p:nvSpPr>
          <p:cNvPr id="12" name="Google Shape;12;p15"/>
          <p:cNvSpPr txBox="1"/>
          <p:nvPr>
            <p:ph idx="10" type="dt"/>
          </p:nvPr>
        </p:nvSpPr>
        <p:spPr>
          <a:xfrm>
            <a:off x="7678736" y="6000749"/>
            <a:ext cx="2743200" cy="365125"/>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1100" u="none" cap="none" strike="noStrike">
                <a:solidFill>
                  <a:srgbClr val="F2F2F2"/>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lt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lt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lt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lt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lt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lt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lt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lt1"/>
                </a:solidFill>
                <a:latin typeface="Arial"/>
                <a:ea typeface="Arial"/>
                <a:cs typeface="Arial"/>
                <a:sym typeface="Arial"/>
              </a:defRPr>
            </a:lvl9pPr>
          </a:lstStyle>
          <a:p/>
        </p:txBody>
      </p:sp>
      <p:sp>
        <p:nvSpPr>
          <p:cNvPr id="13" name="Google Shape;13;p15"/>
          <p:cNvSpPr txBox="1"/>
          <p:nvPr>
            <p:ph idx="11" type="ftr"/>
          </p:nvPr>
        </p:nvSpPr>
        <p:spPr>
          <a:xfrm>
            <a:off x="913795" y="6000749"/>
            <a:ext cx="6672865"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100" u="none" cap="none" strike="noStrike">
                <a:solidFill>
                  <a:srgbClr val="F2F2F2"/>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lt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lt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lt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lt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lt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lt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lt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lt1"/>
                </a:solidFill>
                <a:latin typeface="Arial"/>
                <a:ea typeface="Arial"/>
                <a:cs typeface="Arial"/>
                <a:sym typeface="Arial"/>
              </a:defRPr>
            </a:lvl9pPr>
          </a:lstStyle>
          <a:p/>
        </p:txBody>
      </p:sp>
      <p:sp>
        <p:nvSpPr>
          <p:cNvPr id="14" name="Google Shape;14;p15"/>
          <p:cNvSpPr txBox="1"/>
          <p:nvPr>
            <p:ph idx="12" type="sldNum"/>
          </p:nvPr>
        </p:nvSpPr>
        <p:spPr>
          <a:xfrm>
            <a:off x="10514011" y="6000749"/>
            <a:ext cx="753545"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100" u="none" cap="none" strike="noStrike">
                <a:solidFill>
                  <a:srgbClr val="F2F2F2"/>
                </a:solidFill>
                <a:latin typeface="Arial"/>
                <a:ea typeface="Arial"/>
                <a:cs typeface="Arial"/>
                <a:sym typeface="Arial"/>
              </a:defRPr>
            </a:lvl1pPr>
            <a:lvl2pPr indent="0" lvl="1" marL="0" marR="0" rtl="0" algn="r">
              <a:spcBef>
                <a:spcPts val="0"/>
              </a:spcBef>
              <a:buNone/>
              <a:defRPr b="0" i="0" sz="1100" u="none" cap="none" strike="noStrike">
                <a:solidFill>
                  <a:srgbClr val="F2F2F2"/>
                </a:solidFill>
                <a:latin typeface="Arial"/>
                <a:ea typeface="Arial"/>
                <a:cs typeface="Arial"/>
                <a:sym typeface="Arial"/>
              </a:defRPr>
            </a:lvl2pPr>
            <a:lvl3pPr indent="0" lvl="2" marL="0" marR="0" rtl="0" algn="r">
              <a:spcBef>
                <a:spcPts val="0"/>
              </a:spcBef>
              <a:buNone/>
              <a:defRPr b="0" i="0" sz="1100" u="none" cap="none" strike="noStrike">
                <a:solidFill>
                  <a:srgbClr val="F2F2F2"/>
                </a:solidFill>
                <a:latin typeface="Arial"/>
                <a:ea typeface="Arial"/>
                <a:cs typeface="Arial"/>
                <a:sym typeface="Arial"/>
              </a:defRPr>
            </a:lvl3pPr>
            <a:lvl4pPr indent="0" lvl="3" marL="0" marR="0" rtl="0" algn="r">
              <a:spcBef>
                <a:spcPts val="0"/>
              </a:spcBef>
              <a:buNone/>
              <a:defRPr b="0" i="0" sz="1100" u="none" cap="none" strike="noStrike">
                <a:solidFill>
                  <a:srgbClr val="F2F2F2"/>
                </a:solidFill>
                <a:latin typeface="Arial"/>
                <a:ea typeface="Arial"/>
                <a:cs typeface="Arial"/>
                <a:sym typeface="Arial"/>
              </a:defRPr>
            </a:lvl4pPr>
            <a:lvl5pPr indent="0" lvl="4" marL="0" marR="0" rtl="0" algn="r">
              <a:spcBef>
                <a:spcPts val="0"/>
              </a:spcBef>
              <a:buNone/>
              <a:defRPr b="0" i="0" sz="1100" u="none" cap="none" strike="noStrike">
                <a:solidFill>
                  <a:srgbClr val="F2F2F2"/>
                </a:solidFill>
                <a:latin typeface="Arial"/>
                <a:ea typeface="Arial"/>
                <a:cs typeface="Arial"/>
                <a:sym typeface="Arial"/>
              </a:defRPr>
            </a:lvl5pPr>
            <a:lvl6pPr indent="0" lvl="5" marL="0" marR="0" rtl="0" algn="r">
              <a:spcBef>
                <a:spcPts val="0"/>
              </a:spcBef>
              <a:buNone/>
              <a:defRPr b="0" i="0" sz="1100" u="none" cap="none" strike="noStrike">
                <a:solidFill>
                  <a:srgbClr val="F2F2F2"/>
                </a:solidFill>
                <a:latin typeface="Arial"/>
                <a:ea typeface="Arial"/>
                <a:cs typeface="Arial"/>
                <a:sym typeface="Arial"/>
              </a:defRPr>
            </a:lvl6pPr>
            <a:lvl7pPr indent="0" lvl="6" marL="0" marR="0" rtl="0" algn="r">
              <a:spcBef>
                <a:spcPts val="0"/>
              </a:spcBef>
              <a:buNone/>
              <a:defRPr b="0" i="0" sz="1100" u="none" cap="none" strike="noStrike">
                <a:solidFill>
                  <a:srgbClr val="F2F2F2"/>
                </a:solidFill>
                <a:latin typeface="Arial"/>
                <a:ea typeface="Arial"/>
                <a:cs typeface="Arial"/>
                <a:sym typeface="Arial"/>
              </a:defRPr>
            </a:lvl7pPr>
            <a:lvl8pPr indent="0" lvl="7" marL="0" marR="0" rtl="0" algn="r">
              <a:spcBef>
                <a:spcPts val="0"/>
              </a:spcBef>
              <a:buNone/>
              <a:defRPr b="0" i="0" sz="1100" u="none" cap="none" strike="noStrike">
                <a:solidFill>
                  <a:srgbClr val="F2F2F2"/>
                </a:solidFill>
                <a:latin typeface="Arial"/>
                <a:ea typeface="Arial"/>
                <a:cs typeface="Arial"/>
                <a:sym typeface="Arial"/>
              </a:defRPr>
            </a:lvl8pPr>
            <a:lvl9pPr indent="0" lvl="8" marL="0" marR="0" rtl="0" algn="r">
              <a:spcBef>
                <a:spcPts val="0"/>
              </a:spcBef>
              <a:buNone/>
              <a:defRPr b="0" i="0" sz="1100" u="none" cap="none" strike="noStrike">
                <a:solidFill>
                  <a:srgbClr val="F2F2F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de-CH"/>
              <a:t>‹#›</a:t>
            </a:fld>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9.png"/><Relationship Id="rId4" Type="http://schemas.openxmlformats.org/officeDocument/2006/relationships/image" Target="../media/image18.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9.png"/><Relationship Id="rId4" Type="http://schemas.openxmlformats.org/officeDocument/2006/relationships/image" Target="../media/image4.png"/><Relationship Id="rId5"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2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9.png"/><Relationship Id="rId4" Type="http://schemas.openxmlformats.org/officeDocument/2006/relationships/image" Target="../media/image5.png"/><Relationship Id="rId5"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21.png"/><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4.jpg"/><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9.png"/><Relationship Id="rId4" Type="http://schemas.openxmlformats.org/officeDocument/2006/relationships/image" Target="../media/image6.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9.png"/><Relationship Id="rId4" Type="http://schemas.openxmlformats.org/officeDocument/2006/relationships/image" Target="../media/image9.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9.png"/><Relationship Id="rId4" Type="http://schemas.openxmlformats.org/officeDocument/2006/relationships/image" Target="../media/image5.png"/><Relationship Id="rId5" Type="http://schemas.openxmlformats.org/officeDocument/2006/relationships/image" Target="../media/image2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6.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7.png"/><Relationship Id="rId4" Type="http://schemas.openxmlformats.org/officeDocument/2006/relationships/image" Target="../media/image7.png"/><Relationship Id="rId5"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48" name="Shape 148"/>
        <p:cNvGrpSpPr/>
        <p:nvPr/>
      </p:nvGrpSpPr>
      <p:grpSpPr>
        <a:xfrm>
          <a:off x="0" y="0"/>
          <a:ext cx="0" cy="0"/>
          <a:chOff x="0" y="0"/>
          <a:chExt cx="0" cy="0"/>
        </a:xfrm>
      </p:grpSpPr>
      <p:sp>
        <p:nvSpPr>
          <p:cNvPr id="149" name="Google Shape;149;p1"/>
          <p:cNvSpPr/>
          <p:nvPr/>
        </p:nvSpPr>
        <p:spPr>
          <a:xfrm>
            <a:off x="0" y="0"/>
            <a:ext cx="12192000" cy="6858000"/>
          </a:xfrm>
          <a:prstGeom prst="rect">
            <a:avLst/>
          </a:prstGeom>
          <a:blipFill rotWithShape="1">
            <a:blip r:embed="rId3">
              <a:alphaModFix/>
            </a:blip>
            <a:stretch>
              <a:fillRect b="0" l="0" r="0" t="0"/>
            </a:stretch>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50" name="Google Shape;150;p1"/>
          <p:cNvSpPr txBox="1"/>
          <p:nvPr>
            <p:ph type="ctrTitle"/>
          </p:nvPr>
        </p:nvSpPr>
        <p:spPr>
          <a:xfrm>
            <a:off x="861791" y="835383"/>
            <a:ext cx="3382832" cy="3499549"/>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lt2"/>
              </a:buClr>
              <a:buSzPts val="4200"/>
              <a:buFont typeface="Geo"/>
              <a:buNone/>
            </a:pPr>
            <a:r>
              <a:rPr lang="de-CH" sz="4200"/>
              <a:t>Stellar-Map</a:t>
            </a:r>
            <a:endParaRPr sz="4200"/>
          </a:p>
        </p:txBody>
      </p:sp>
      <p:sp>
        <p:nvSpPr>
          <p:cNvPr id="151" name="Google Shape;151;p1"/>
          <p:cNvSpPr txBox="1"/>
          <p:nvPr>
            <p:ph idx="1" type="subTitle"/>
          </p:nvPr>
        </p:nvSpPr>
        <p:spPr>
          <a:xfrm>
            <a:off x="861789" y="4334933"/>
            <a:ext cx="3382831" cy="1185333"/>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p>
            <a:pPr indent="0" lvl="0" marL="0" rtl="0" algn="l">
              <a:lnSpc>
                <a:spcPct val="110000"/>
              </a:lnSpc>
              <a:spcBef>
                <a:spcPts val="0"/>
              </a:spcBef>
              <a:spcAft>
                <a:spcPts val="0"/>
              </a:spcAft>
              <a:buSzPts val="1750"/>
              <a:buNone/>
            </a:pPr>
            <a:r>
              <a:rPr lang="de-CH" sz="2500">
                <a:solidFill>
                  <a:srgbClr val="C9821C"/>
                </a:solidFill>
              </a:rPr>
              <a:t>Benjamin Huber &amp; Julia Müller</a:t>
            </a:r>
            <a:endParaRPr/>
          </a:p>
        </p:txBody>
      </p:sp>
      <p:pic>
        <p:nvPicPr>
          <p:cNvPr id="152" name="Google Shape;152;p1"/>
          <p:cNvPicPr preferRelativeResize="0"/>
          <p:nvPr/>
        </p:nvPicPr>
        <p:blipFill rotWithShape="1">
          <a:blip r:embed="rId4">
            <a:alphaModFix/>
          </a:blip>
          <a:srcRect b="-1" l="8600" r="18034" t="0"/>
          <a:stretch/>
        </p:blipFill>
        <p:spPr>
          <a:xfrm>
            <a:off x="4654297" y="10"/>
            <a:ext cx="7537704" cy="685799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213" name="Shape 213"/>
        <p:cNvGrpSpPr/>
        <p:nvPr/>
      </p:nvGrpSpPr>
      <p:grpSpPr>
        <a:xfrm>
          <a:off x="0" y="0"/>
          <a:ext cx="0" cy="0"/>
          <a:chOff x="0" y="0"/>
          <a:chExt cx="0" cy="0"/>
        </a:xfrm>
      </p:grpSpPr>
      <p:pic>
        <p:nvPicPr>
          <p:cNvPr id="214" name="Google Shape;214;p10"/>
          <p:cNvPicPr preferRelativeResize="0"/>
          <p:nvPr/>
        </p:nvPicPr>
        <p:blipFill rotWithShape="1">
          <a:blip r:embed="rId4">
            <a:alphaModFix/>
          </a:blip>
          <a:srcRect b="0" l="0" r="0" t="0"/>
          <a:stretch/>
        </p:blipFill>
        <p:spPr>
          <a:xfrm>
            <a:off x="1013883" y="547806"/>
            <a:ext cx="10141799" cy="5670113"/>
          </a:xfrm>
          <a:prstGeom prst="rect">
            <a:avLst/>
          </a:prstGeom>
          <a:noFill/>
          <a:ln>
            <a:noFill/>
          </a:ln>
        </p:spPr>
      </p:pic>
      <p:sp>
        <p:nvSpPr>
          <p:cNvPr id="215" name="Google Shape;215;p10"/>
          <p:cNvSpPr/>
          <p:nvPr/>
        </p:nvSpPr>
        <p:spPr>
          <a:xfrm>
            <a:off x="1509806" y="1064806"/>
            <a:ext cx="9149952" cy="463335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pic>
        <p:nvPicPr>
          <p:cNvPr id="216" name="Google Shape;216;p10"/>
          <p:cNvPicPr preferRelativeResize="0"/>
          <p:nvPr>
            <p:ph idx="1" type="body"/>
          </p:nvPr>
        </p:nvPicPr>
        <p:blipFill rotWithShape="1">
          <a:blip r:embed="rId5">
            <a:alphaModFix/>
          </a:blip>
          <a:srcRect b="0" l="0" r="0" t="0"/>
          <a:stretch/>
        </p:blipFill>
        <p:spPr>
          <a:xfrm>
            <a:off x="2407469" y="1386538"/>
            <a:ext cx="7354623" cy="3989883"/>
          </a:xfrm>
          <a:prstGeom prst="rect">
            <a:avLst/>
          </a:prstGeom>
          <a:noFill/>
          <a:ln>
            <a:noFill/>
          </a:ln>
          <a:effectLst>
            <a:outerShdw blurRad="25400">
              <a:srgbClr val="000000">
                <a:alpha val="45882"/>
              </a:srgbClr>
            </a:outerShdw>
          </a:effectLst>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1" name="Shape 221"/>
        <p:cNvGrpSpPr/>
        <p:nvPr/>
      </p:nvGrpSpPr>
      <p:grpSpPr>
        <a:xfrm>
          <a:off x="0" y="0"/>
          <a:ext cx="0" cy="0"/>
          <a:chOff x="0" y="0"/>
          <a:chExt cx="0" cy="0"/>
        </a:xfrm>
      </p:grpSpPr>
      <p:pic>
        <p:nvPicPr>
          <p:cNvPr id="222" name="Google Shape;222;p11"/>
          <p:cNvPicPr preferRelativeResize="0"/>
          <p:nvPr/>
        </p:nvPicPr>
        <p:blipFill>
          <a:blip r:embed="rId3">
            <a:alphaModFix/>
          </a:blip>
          <a:stretch>
            <a:fillRect/>
          </a:stretch>
        </p:blipFill>
        <p:spPr>
          <a:xfrm>
            <a:off x="2905125" y="619125"/>
            <a:ext cx="6381750" cy="56197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227" name="Shape 227"/>
        <p:cNvGrpSpPr/>
        <p:nvPr/>
      </p:nvGrpSpPr>
      <p:grpSpPr>
        <a:xfrm>
          <a:off x="0" y="0"/>
          <a:ext cx="0" cy="0"/>
          <a:chOff x="0" y="0"/>
          <a:chExt cx="0" cy="0"/>
        </a:xfrm>
      </p:grpSpPr>
      <p:pic>
        <p:nvPicPr>
          <p:cNvPr id="228" name="Google Shape;228;p12"/>
          <p:cNvPicPr preferRelativeResize="0"/>
          <p:nvPr/>
        </p:nvPicPr>
        <p:blipFill rotWithShape="1">
          <a:blip r:embed="rId4">
            <a:alphaModFix/>
          </a:blip>
          <a:srcRect b="0" l="0" r="0" t="0"/>
          <a:stretch/>
        </p:blipFill>
        <p:spPr>
          <a:xfrm>
            <a:off x="612058" y="643467"/>
            <a:ext cx="10977231" cy="5571065"/>
          </a:xfrm>
          <a:prstGeom prst="rect">
            <a:avLst/>
          </a:prstGeom>
          <a:noFill/>
          <a:ln>
            <a:noFill/>
          </a:ln>
        </p:spPr>
      </p:pic>
      <p:pic>
        <p:nvPicPr>
          <p:cNvPr descr="Ein Bild, das draußen, Schild, Monitor, Hand enthält.&#10;&#10;Automatisch generierte Beschreibung" id="229" name="Google Shape;229;p12"/>
          <p:cNvPicPr preferRelativeResize="0"/>
          <p:nvPr>
            <p:ph idx="1" type="body"/>
          </p:nvPr>
        </p:nvPicPr>
        <p:blipFill rotWithShape="1">
          <a:blip r:embed="rId5">
            <a:alphaModFix/>
          </a:blip>
          <a:srcRect b="3753" l="0" r="1" t="2857"/>
          <a:stretch/>
        </p:blipFill>
        <p:spPr>
          <a:xfrm>
            <a:off x="772925" y="804334"/>
            <a:ext cx="10655497" cy="5249331"/>
          </a:xfrm>
          <a:prstGeom prst="rect">
            <a:avLst/>
          </a:prstGeom>
          <a:noFill/>
          <a:ln>
            <a:noFill/>
          </a:ln>
          <a:effectLst>
            <a:outerShdw blurRad="25400">
              <a:srgbClr val="000000">
                <a:alpha val="45882"/>
              </a:srgbClr>
            </a:outerShdw>
          </a:effectLst>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4" name="Shape 234"/>
        <p:cNvGrpSpPr/>
        <p:nvPr/>
      </p:nvGrpSpPr>
      <p:grpSpPr>
        <a:xfrm>
          <a:off x="0" y="0"/>
          <a:ext cx="0" cy="0"/>
          <a:chOff x="0" y="0"/>
          <a:chExt cx="0" cy="0"/>
        </a:xfrm>
      </p:grpSpPr>
      <p:sp>
        <p:nvSpPr>
          <p:cNvPr id="235" name="Google Shape;235;p13"/>
          <p:cNvSpPr txBox="1"/>
          <p:nvPr>
            <p:ph type="title"/>
          </p:nvPr>
        </p:nvSpPr>
        <p:spPr>
          <a:xfrm>
            <a:off x="913795" y="609600"/>
            <a:ext cx="10353762" cy="125730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2"/>
              </a:buClr>
              <a:buSzPts val="4000"/>
              <a:buFont typeface="Geo"/>
              <a:buNone/>
            </a:pPr>
            <a:r>
              <a:t/>
            </a:r>
            <a:endParaRPr/>
          </a:p>
        </p:txBody>
      </p:sp>
      <p:pic>
        <p:nvPicPr>
          <p:cNvPr descr="Ein Bild, das Wasser, See, Ende, Stern enthält.&#10;&#10;Automatisch generierte Beschreibung" id="236" name="Google Shape;236;p13"/>
          <p:cNvPicPr preferRelativeResize="0"/>
          <p:nvPr/>
        </p:nvPicPr>
        <p:blipFill rotWithShape="1">
          <a:blip r:embed="rId3">
            <a:alphaModFix/>
          </a:blip>
          <a:srcRect b="0" l="0" r="0" t="0"/>
          <a:stretch/>
        </p:blipFill>
        <p:spPr>
          <a:xfrm>
            <a:off x="913795" y="39512"/>
            <a:ext cx="10227733" cy="6818488"/>
          </a:xfrm>
          <a:prstGeom prst="rect">
            <a:avLst/>
          </a:prstGeom>
          <a:noFill/>
          <a:ln>
            <a:noFill/>
          </a:ln>
        </p:spPr>
      </p:pic>
      <p:pic>
        <p:nvPicPr>
          <p:cNvPr descr="Ein Bild, das Essen enthält.&#10;&#10;Automatisch generierte Beschreibung" id="237" name="Google Shape;237;p13"/>
          <p:cNvPicPr preferRelativeResize="0"/>
          <p:nvPr>
            <p:ph idx="1" type="body"/>
          </p:nvPr>
        </p:nvPicPr>
        <p:blipFill rotWithShape="1">
          <a:blip r:embed="rId4">
            <a:alphaModFix/>
          </a:blip>
          <a:srcRect b="0" l="0" r="0" t="0"/>
          <a:stretch/>
        </p:blipFill>
        <p:spPr>
          <a:xfrm>
            <a:off x="3422100" y="491067"/>
            <a:ext cx="5268492" cy="5249334"/>
          </a:xfrm>
          <a:prstGeom prst="rect">
            <a:avLst/>
          </a:prstGeom>
          <a:noFill/>
          <a:ln>
            <a:noFill/>
          </a:ln>
          <a:effectLst>
            <a:outerShdw blurRad="25400">
              <a:srgbClr val="000000">
                <a:alpha val="45882"/>
              </a:srgbClr>
            </a:outerShdw>
          </a:effectLst>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2" name="Shape 242"/>
        <p:cNvGrpSpPr/>
        <p:nvPr/>
      </p:nvGrpSpPr>
      <p:grpSpPr>
        <a:xfrm>
          <a:off x="0" y="0"/>
          <a:ext cx="0" cy="0"/>
          <a:chOff x="0" y="0"/>
          <a:chExt cx="0" cy="0"/>
        </a:xfrm>
      </p:grpSpPr>
      <p:sp>
        <p:nvSpPr>
          <p:cNvPr id="243" name="Google Shape;243;p14"/>
          <p:cNvSpPr txBox="1"/>
          <p:nvPr>
            <p:ph type="title"/>
          </p:nvPr>
        </p:nvSpPr>
        <p:spPr>
          <a:xfrm>
            <a:off x="913795" y="609600"/>
            <a:ext cx="10353762" cy="125730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2"/>
              </a:buClr>
              <a:buSzPts val="4000"/>
              <a:buFont typeface="Geo"/>
              <a:buNone/>
            </a:pPr>
            <a:r>
              <a:t/>
            </a:r>
            <a:endParaRPr/>
          </a:p>
        </p:txBody>
      </p:sp>
      <p:pic>
        <p:nvPicPr>
          <p:cNvPr descr="Ein Bild, das drinnen, Licht, Tisch, Wasser enthält.&#10;&#10;Automatisch generierte Beschreibung" id="244" name="Google Shape;244;p14"/>
          <p:cNvPicPr preferRelativeResize="0"/>
          <p:nvPr>
            <p:ph idx="1" type="body"/>
          </p:nvPr>
        </p:nvPicPr>
        <p:blipFill rotWithShape="1">
          <a:blip r:embed="rId3">
            <a:alphaModFix/>
          </a:blip>
          <a:srcRect b="0" l="0" r="0" t="0"/>
          <a:stretch/>
        </p:blipFill>
        <p:spPr>
          <a:xfrm>
            <a:off x="639924" y="-282386"/>
            <a:ext cx="10901503" cy="7422772"/>
          </a:xfrm>
          <a:prstGeom prst="rect">
            <a:avLst/>
          </a:prstGeom>
          <a:noFill/>
          <a:ln>
            <a:noFill/>
          </a:ln>
          <a:effectLst>
            <a:outerShdw blurRad="25400">
              <a:srgbClr val="000000">
                <a:alpha val="45882"/>
              </a:srgbClr>
            </a:outerShdw>
          </a:effectLst>
        </p:spPr>
      </p:pic>
      <p:pic>
        <p:nvPicPr>
          <p:cNvPr descr="Ein Bild, das Spielzeug enthält.&#10;&#10;Automatisch generierte Beschreibung" id="245" name="Google Shape;245;p14"/>
          <p:cNvPicPr preferRelativeResize="0"/>
          <p:nvPr/>
        </p:nvPicPr>
        <p:blipFill rotWithShape="1">
          <a:blip r:embed="rId4">
            <a:alphaModFix/>
          </a:blip>
          <a:srcRect b="0" l="0" r="0" t="0"/>
          <a:stretch/>
        </p:blipFill>
        <p:spPr>
          <a:xfrm>
            <a:off x="6306262" y="609600"/>
            <a:ext cx="5098230" cy="509823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57" name="Shape 157"/>
        <p:cNvGrpSpPr/>
        <p:nvPr/>
      </p:nvGrpSpPr>
      <p:grpSpPr>
        <a:xfrm>
          <a:off x="0" y="0"/>
          <a:ext cx="0" cy="0"/>
          <a:chOff x="0" y="0"/>
          <a:chExt cx="0" cy="0"/>
        </a:xfrm>
      </p:grpSpPr>
      <p:pic>
        <p:nvPicPr>
          <p:cNvPr descr="Ein Bild, das Objekt, Stern, Baseball, Schnee enthält.&#10;&#10;Automatisch generierte Beschreibung" id="158" name="Google Shape;158;p3"/>
          <p:cNvPicPr preferRelativeResize="0"/>
          <p:nvPr>
            <p:ph idx="1" type="body"/>
          </p:nvPr>
        </p:nvPicPr>
        <p:blipFill rotWithShape="1">
          <a:blip r:embed="rId4">
            <a:alphaModFix/>
          </a:blip>
          <a:srcRect b="20989" l="0" r="0" t="13028"/>
          <a:stretch/>
        </p:blipFill>
        <p:spPr>
          <a:xfrm>
            <a:off x="20" y="10"/>
            <a:ext cx="12191980" cy="6857990"/>
          </a:xfrm>
          <a:prstGeom prst="rect">
            <a:avLst/>
          </a:prstGeom>
          <a:noFill/>
          <a:ln>
            <a:noFill/>
          </a:ln>
          <a:effectLst>
            <a:outerShdw blurRad="25400">
              <a:srgbClr val="000000">
                <a:alpha val="45882"/>
              </a:srgbClr>
            </a:outerShdw>
          </a:effectLst>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63" name="Shape 163"/>
        <p:cNvGrpSpPr/>
        <p:nvPr/>
      </p:nvGrpSpPr>
      <p:grpSpPr>
        <a:xfrm>
          <a:off x="0" y="0"/>
          <a:ext cx="0" cy="0"/>
          <a:chOff x="0" y="0"/>
          <a:chExt cx="0" cy="0"/>
        </a:xfrm>
      </p:grpSpPr>
      <p:pic>
        <p:nvPicPr>
          <p:cNvPr descr="Ein Bild, das Objekt, Wasser, sitzend, Tisch enthält.&#10;&#10;Automatisch generierte Beschreibung" id="164" name="Google Shape;164;p2"/>
          <p:cNvPicPr preferRelativeResize="0"/>
          <p:nvPr>
            <p:ph idx="1" type="body"/>
          </p:nvPr>
        </p:nvPicPr>
        <p:blipFill rotWithShape="1">
          <a:blip r:embed="rId4">
            <a:alphaModFix/>
          </a:blip>
          <a:srcRect b="0" l="0" r="0" t="0"/>
          <a:stretch/>
        </p:blipFill>
        <p:spPr>
          <a:xfrm>
            <a:off x="20" y="10"/>
            <a:ext cx="12191980" cy="6857990"/>
          </a:xfrm>
          <a:prstGeom prst="rect">
            <a:avLst/>
          </a:prstGeom>
          <a:noFill/>
          <a:ln>
            <a:noFill/>
          </a:ln>
          <a:effectLst>
            <a:outerShdw blurRad="25400">
              <a:srgbClr val="000000">
                <a:alpha val="45882"/>
              </a:srgbClr>
            </a:outerShdw>
          </a:effectLst>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69" name="Shape 169"/>
        <p:cNvGrpSpPr/>
        <p:nvPr/>
      </p:nvGrpSpPr>
      <p:grpSpPr>
        <a:xfrm>
          <a:off x="0" y="0"/>
          <a:ext cx="0" cy="0"/>
          <a:chOff x="0" y="0"/>
          <a:chExt cx="0" cy="0"/>
        </a:xfrm>
      </p:grpSpPr>
      <p:pic>
        <p:nvPicPr>
          <p:cNvPr id="170" name="Google Shape;170;p4"/>
          <p:cNvPicPr preferRelativeResize="0"/>
          <p:nvPr/>
        </p:nvPicPr>
        <p:blipFill rotWithShape="1">
          <a:blip r:embed="rId4">
            <a:alphaModFix/>
          </a:blip>
          <a:srcRect b="0" l="0" r="0" t="0"/>
          <a:stretch/>
        </p:blipFill>
        <p:spPr>
          <a:xfrm>
            <a:off x="612058" y="643467"/>
            <a:ext cx="10977231" cy="5571065"/>
          </a:xfrm>
          <a:prstGeom prst="rect">
            <a:avLst/>
          </a:prstGeom>
          <a:noFill/>
          <a:ln>
            <a:noFill/>
          </a:ln>
        </p:spPr>
      </p:pic>
      <p:pic>
        <p:nvPicPr>
          <p:cNvPr descr="Ein Bild, das weiß, Foto, Tisch, sitzend enthält.&#10;&#10;Automatisch generierte Beschreibung" id="171" name="Google Shape;171;p4"/>
          <p:cNvPicPr preferRelativeResize="0"/>
          <p:nvPr>
            <p:ph idx="1" type="body"/>
          </p:nvPr>
        </p:nvPicPr>
        <p:blipFill rotWithShape="1">
          <a:blip r:embed="rId5">
            <a:alphaModFix/>
          </a:blip>
          <a:srcRect b="20849" l="0" r="-2" t="12459"/>
          <a:stretch/>
        </p:blipFill>
        <p:spPr>
          <a:xfrm>
            <a:off x="933791" y="965200"/>
            <a:ext cx="10333765" cy="4927599"/>
          </a:xfrm>
          <a:prstGeom prst="rect">
            <a:avLst/>
          </a:prstGeom>
          <a:noFill/>
          <a:ln>
            <a:noFill/>
          </a:ln>
          <a:effectLst>
            <a:outerShdw blurRad="25400">
              <a:srgbClr val="000000">
                <a:alpha val="45882"/>
              </a:srgbClr>
            </a:outerShdw>
          </a:effectLst>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6" name="Shape 176"/>
        <p:cNvGrpSpPr/>
        <p:nvPr/>
      </p:nvGrpSpPr>
      <p:grpSpPr>
        <a:xfrm>
          <a:off x="0" y="0"/>
          <a:ext cx="0" cy="0"/>
          <a:chOff x="0" y="0"/>
          <a:chExt cx="0" cy="0"/>
        </a:xfrm>
      </p:grpSpPr>
      <p:pic>
        <p:nvPicPr>
          <p:cNvPr descr="Ein Bild, das Zeichnung enthält.&#10;&#10;Automatisch generierte Beschreibung" id="177" name="Google Shape;177;p5"/>
          <p:cNvPicPr preferRelativeResize="0"/>
          <p:nvPr>
            <p:ph idx="1" type="body"/>
          </p:nvPr>
        </p:nvPicPr>
        <p:blipFill rotWithShape="1">
          <a:blip r:embed="rId3">
            <a:alphaModFix/>
          </a:blip>
          <a:srcRect b="0" l="0" r="0" t="0"/>
          <a:stretch/>
        </p:blipFill>
        <p:spPr>
          <a:xfrm>
            <a:off x="2061368" y="403026"/>
            <a:ext cx="8069264" cy="6051948"/>
          </a:xfrm>
          <a:prstGeom prst="rect">
            <a:avLst/>
          </a:prstGeom>
          <a:noFill/>
          <a:ln>
            <a:noFill/>
          </a:ln>
          <a:effectLst>
            <a:outerShdw blurRad="25400">
              <a:srgbClr val="000000">
                <a:alpha val="45882"/>
              </a:srgbClr>
            </a:outerShdw>
          </a:effectLst>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2" name="Shape 182"/>
        <p:cNvGrpSpPr/>
        <p:nvPr/>
      </p:nvGrpSpPr>
      <p:grpSpPr>
        <a:xfrm>
          <a:off x="0" y="0"/>
          <a:ext cx="0" cy="0"/>
          <a:chOff x="0" y="0"/>
          <a:chExt cx="0" cy="0"/>
        </a:xfrm>
      </p:grpSpPr>
      <p:sp>
        <p:nvSpPr>
          <p:cNvPr id="183" name="Google Shape;183;p7"/>
          <p:cNvSpPr txBox="1"/>
          <p:nvPr>
            <p:ph type="title"/>
          </p:nvPr>
        </p:nvSpPr>
        <p:spPr>
          <a:xfrm>
            <a:off x="913795" y="609600"/>
            <a:ext cx="10353762" cy="125730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2"/>
              </a:buClr>
              <a:buSzPts val="4000"/>
              <a:buFont typeface="Geo"/>
              <a:buNone/>
            </a:pPr>
            <a:r>
              <a:t/>
            </a:r>
            <a:endParaRPr/>
          </a:p>
        </p:txBody>
      </p:sp>
      <p:sp>
        <p:nvSpPr>
          <p:cNvPr id="184" name="Google Shape;184;p7"/>
          <p:cNvSpPr txBox="1"/>
          <p:nvPr>
            <p:ph idx="1" type="body"/>
          </p:nvPr>
        </p:nvSpPr>
        <p:spPr>
          <a:xfrm>
            <a:off x="913795" y="2076450"/>
            <a:ext cx="10353762" cy="3714749"/>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p>
            <a:pPr indent="-212655" lvl="0" marL="342900" rtl="0" algn="l">
              <a:lnSpc>
                <a:spcPct val="110000"/>
              </a:lnSpc>
              <a:spcBef>
                <a:spcPts val="0"/>
              </a:spcBef>
              <a:spcAft>
                <a:spcPts val="0"/>
              </a:spcAft>
              <a:buSzPts val="1470"/>
              <a:buNone/>
            </a:pPr>
            <a:r>
              <a:t/>
            </a:r>
            <a:endParaRPr/>
          </a:p>
        </p:txBody>
      </p:sp>
      <p:pic>
        <p:nvPicPr>
          <p:cNvPr id="185" name="Google Shape;185;p7"/>
          <p:cNvPicPr preferRelativeResize="0"/>
          <p:nvPr/>
        </p:nvPicPr>
        <p:blipFill rotWithShape="1">
          <a:blip r:embed="rId3">
            <a:alphaModFix/>
          </a:blip>
          <a:srcRect b="0" l="0" r="0" t="0"/>
          <a:stretch/>
        </p:blipFill>
        <p:spPr>
          <a:xfrm>
            <a:off x="3401178" y="770466"/>
            <a:ext cx="5378996" cy="5317067"/>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0" name="Shape 190"/>
        <p:cNvGrpSpPr/>
        <p:nvPr/>
      </p:nvGrpSpPr>
      <p:grpSpPr>
        <a:xfrm>
          <a:off x="0" y="0"/>
          <a:ext cx="0" cy="0"/>
          <a:chOff x="0" y="0"/>
          <a:chExt cx="0" cy="0"/>
        </a:xfrm>
      </p:grpSpPr>
      <p:pic>
        <p:nvPicPr>
          <p:cNvPr descr="Ein Bild, das Ball, sitzend, Licht enthält.&#10;&#10;Automatisch generierte Beschreibung" id="191" name="Google Shape;191;p8"/>
          <p:cNvPicPr preferRelativeResize="0"/>
          <p:nvPr>
            <p:ph idx="1" type="body"/>
          </p:nvPr>
        </p:nvPicPr>
        <p:blipFill rotWithShape="1">
          <a:blip r:embed="rId3">
            <a:alphaModFix/>
          </a:blip>
          <a:srcRect b="0" l="0" r="0" t="0"/>
          <a:stretch/>
        </p:blipFill>
        <p:spPr>
          <a:xfrm>
            <a:off x="0" y="1220960"/>
            <a:ext cx="12174674" cy="4416080"/>
          </a:xfrm>
          <a:prstGeom prst="rect">
            <a:avLst/>
          </a:prstGeom>
          <a:noFill/>
          <a:ln>
            <a:noFill/>
          </a:ln>
          <a:effectLst>
            <a:outerShdw blurRad="25400">
              <a:srgbClr val="000000">
                <a:alpha val="45882"/>
              </a:srgbClr>
            </a:outerShdw>
          </a:effectLst>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6" name="Shape 196"/>
        <p:cNvGrpSpPr/>
        <p:nvPr/>
      </p:nvGrpSpPr>
      <p:grpSpPr>
        <a:xfrm>
          <a:off x="0" y="0"/>
          <a:ext cx="0" cy="0"/>
          <a:chOff x="0" y="0"/>
          <a:chExt cx="0" cy="0"/>
        </a:xfrm>
      </p:grpSpPr>
      <p:sp>
        <p:nvSpPr>
          <p:cNvPr id="197" name="Google Shape;197;p9"/>
          <p:cNvSpPr txBox="1"/>
          <p:nvPr>
            <p:ph type="title"/>
          </p:nvPr>
        </p:nvSpPr>
        <p:spPr>
          <a:xfrm>
            <a:off x="913795" y="609600"/>
            <a:ext cx="10353762" cy="125730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2"/>
              </a:buClr>
              <a:buSzPts val="4000"/>
              <a:buFont typeface="Geo"/>
              <a:buNone/>
            </a:pPr>
            <a:r>
              <a:t/>
            </a:r>
            <a:endParaRPr/>
          </a:p>
        </p:txBody>
      </p:sp>
      <p:sp>
        <p:nvSpPr>
          <p:cNvPr id="198" name="Google Shape;198;p9"/>
          <p:cNvSpPr txBox="1"/>
          <p:nvPr>
            <p:ph idx="1" type="body"/>
          </p:nvPr>
        </p:nvSpPr>
        <p:spPr>
          <a:xfrm>
            <a:off x="913795" y="2076450"/>
            <a:ext cx="10353762" cy="3714749"/>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p>
            <a:pPr indent="-212655" lvl="0" marL="342900" rtl="0" algn="l">
              <a:lnSpc>
                <a:spcPct val="110000"/>
              </a:lnSpc>
              <a:spcBef>
                <a:spcPts val="0"/>
              </a:spcBef>
              <a:spcAft>
                <a:spcPts val="0"/>
              </a:spcAft>
              <a:buSzPts val="1470"/>
              <a:buNone/>
            </a:pPr>
            <a:r>
              <a:t/>
            </a:r>
            <a:endParaRPr/>
          </a:p>
        </p:txBody>
      </p:sp>
      <p:pic>
        <p:nvPicPr>
          <p:cNvPr descr="Ein Bild, das Objekt, Stern, Baseball, Schnee enthält.&#10;&#10;Automatisch generierte Beschreibung" id="199" name="Google Shape;199;p9"/>
          <p:cNvPicPr preferRelativeResize="0"/>
          <p:nvPr/>
        </p:nvPicPr>
        <p:blipFill rotWithShape="1">
          <a:blip r:embed="rId3">
            <a:alphaModFix/>
          </a:blip>
          <a:srcRect b="20989" l="0" r="0" t="13028"/>
          <a:stretch/>
        </p:blipFill>
        <p:spPr>
          <a:xfrm>
            <a:off x="20" y="10"/>
            <a:ext cx="12191980" cy="6857990"/>
          </a:xfrm>
          <a:prstGeom prst="rect">
            <a:avLst/>
          </a:prstGeom>
          <a:noFill/>
          <a:ln>
            <a:noFill/>
          </a:ln>
          <a:effectLst>
            <a:outerShdw blurRad="25400">
              <a:srgbClr val="000000">
                <a:alpha val="45882"/>
              </a:srgbClr>
            </a:outerShdw>
          </a:effectLst>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4" name="Shape 204"/>
        <p:cNvGrpSpPr/>
        <p:nvPr/>
      </p:nvGrpSpPr>
      <p:grpSpPr>
        <a:xfrm>
          <a:off x="0" y="0"/>
          <a:ext cx="0" cy="0"/>
          <a:chOff x="0" y="0"/>
          <a:chExt cx="0" cy="0"/>
        </a:xfrm>
      </p:grpSpPr>
      <p:sp>
        <p:nvSpPr>
          <p:cNvPr id="205" name="Google Shape;205;p6"/>
          <p:cNvSpPr txBox="1"/>
          <p:nvPr>
            <p:ph type="title"/>
          </p:nvPr>
        </p:nvSpPr>
        <p:spPr>
          <a:xfrm>
            <a:off x="913795" y="609600"/>
            <a:ext cx="10353762" cy="125730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2"/>
              </a:buClr>
              <a:buSzPts val="4000"/>
              <a:buFont typeface="Geo"/>
              <a:buNone/>
            </a:pPr>
            <a:r>
              <a:t/>
            </a:r>
            <a:endParaRPr/>
          </a:p>
        </p:txBody>
      </p:sp>
      <p:pic>
        <p:nvPicPr>
          <p:cNvPr id="206" name="Google Shape;206;p6"/>
          <p:cNvPicPr preferRelativeResize="0"/>
          <p:nvPr/>
        </p:nvPicPr>
        <p:blipFill rotWithShape="1">
          <a:blip r:embed="rId3">
            <a:alphaModFix/>
          </a:blip>
          <a:srcRect b="0" l="0" r="0" t="0"/>
          <a:stretch/>
        </p:blipFill>
        <p:spPr>
          <a:xfrm>
            <a:off x="1943386" y="657249"/>
            <a:ext cx="8294576" cy="5543499"/>
          </a:xfrm>
          <a:prstGeom prst="rect">
            <a:avLst/>
          </a:prstGeom>
          <a:noFill/>
          <a:ln>
            <a:noFill/>
          </a:ln>
        </p:spPr>
      </p:pic>
      <p:pic>
        <p:nvPicPr>
          <p:cNvPr descr="Ein Bild, das Zeichnung, Schild enthält.&#10;&#10;Automatisch generierte Beschreibung" id="207" name="Google Shape;207;p6"/>
          <p:cNvPicPr preferRelativeResize="0"/>
          <p:nvPr>
            <p:ph idx="1" type="body"/>
          </p:nvPr>
        </p:nvPicPr>
        <p:blipFill rotWithShape="1">
          <a:blip r:embed="rId4">
            <a:alphaModFix/>
          </a:blip>
          <a:srcRect b="0" l="0" r="0" t="0"/>
          <a:stretch/>
        </p:blipFill>
        <p:spPr>
          <a:xfrm>
            <a:off x="1843676" y="773226"/>
            <a:ext cx="2509800" cy="1882500"/>
          </a:xfrm>
          <a:prstGeom prst="rect">
            <a:avLst/>
          </a:prstGeom>
          <a:noFill/>
          <a:ln>
            <a:noFill/>
          </a:ln>
          <a:effectLst>
            <a:outerShdw blurRad="25400">
              <a:srgbClr val="000000">
                <a:alpha val="45882"/>
              </a:srgbClr>
            </a:outerShdw>
          </a:effectLst>
        </p:spPr>
      </p:pic>
      <p:pic>
        <p:nvPicPr>
          <p:cNvPr id="208" name="Google Shape;208;p6"/>
          <p:cNvPicPr preferRelativeResize="0"/>
          <p:nvPr/>
        </p:nvPicPr>
        <p:blipFill>
          <a:blip r:embed="rId5">
            <a:alphaModFix/>
          </a:blip>
          <a:stretch>
            <a:fillRect/>
          </a:stretch>
        </p:blipFill>
        <p:spPr>
          <a:xfrm>
            <a:off x="6239750" y="773225"/>
            <a:ext cx="3849350" cy="38493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ateVTI">
  <a:themeElements>
    <a:clrScheme name="AnalogousFromDarkSeedLeftStep">
      <a:dk1>
        <a:srgbClr val="000000"/>
      </a:dk1>
      <a:lt1>
        <a:srgbClr val="FFFFFF"/>
      </a:lt1>
      <a:dk2>
        <a:srgbClr val="243041"/>
      </a:dk2>
      <a:lt2>
        <a:srgbClr val="E2E7E8"/>
      </a:lt2>
      <a:accent1>
        <a:srgbClr val="D55D3B"/>
      </a:accent1>
      <a:accent2>
        <a:srgbClr val="C32948"/>
      </a:accent2>
      <a:accent3>
        <a:srgbClr val="D53B9A"/>
      </a:accent3>
      <a:accent4>
        <a:srgbClr val="BE29C3"/>
      </a:accent4>
      <a:accent5>
        <a:srgbClr val="903BD5"/>
      </a:accent5>
      <a:accent6>
        <a:srgbClr val="5846CB"/>
      </a:accent6>
      <a:hlink>
        <a:srgbClr val="A757C7"/>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2020-01-09T16:14:59Z</dcterms:created>
  <dc:creator>Julia Müller</dc:creator>
</cp:coreProperties>
</file>